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68" r:id="rId2"/>
    <p:sldId id="324" r:id="rId3"/>
    <p:sldId id="270" r:id="rId4"/>
    <p:sldId id="325" r:id="rId5"/>
    <p:sldId id="313" r:id="rId6"/>
    <p:sldId id="323" r:id="rId7"/>
    <p:sldId id="272" r:id="rId8"/>
    <p:sldId id="326" r:id="rId9"/>
    <p:sldId id="275" r:id="rId10"/>
    <p:sldId id="328" r:id="rId11"/>
    <p:sldId id="300" r:id="rId12"/>
    <p:sldId id="331" r:id="rId13"/>
    <p:sldId id="329" r:id="rId14"/>
    <p:sldId id="334" r:id="rId15"/>
    <p:sldId id="314" r:id="rId16"/>
    <p:sldId id="315" r:id="rId17"/>
    <p:sldId id="335" r:id="rId18"/>
    <p:sldId id="330" r:id="rId19"/>
    <p:sldId id="259" r:id="rId20"/>
    <p:sldId id="327" r:id="rId21"/>
    <p:sldId id="261" r:id="rId22"/>
    <p:sldId id="262" r:id="rId23"/>
    <p:sldId id="263" r:id="rId24"/>
    <p:sldId id="276" r:id="rId25"/>
    <p:sldId id="277" r:id="rId26"/>
    <p:sldId id="278" r:id="rId27"/>
    <p:sldId id="279" r:id="rId28"/>
    <p:sldId id="280" r:id="rId29"/>
    <p:sldId id="307" r:id="rId30"/>
    <p:sldId id="309" r:id="rId31"/>
    <p:sldId id="283" r:id="rId32"/>
    <p:sldId id="306" r:id="rId33"/>
    <p:sldId id="292" r:id="rId34"/>
    <p:sldId id="308" r:id="rId35"/>
    <p:sldId id="284" r:id="rId36"/>
    <p:sldId id="286" r:id="rId37"/>
    <p:sldId id="266" r:id="rId38"/>
    <p:sldId id="316" r:id="rId39"/>
    <p:sldId id="319" r:id="rId40"/>
    <p:sldId id="287" r:id="rId41"/>
    <p:sldId id="288" r:id="rId42"/>
    <p:sldId id="297" r:id="rId43"/>
    <p:sldId id="317" r:id="rId44"/>
    <p:sldId id="298" r:id="rId45"/>
    <p:sldId id="337" r:id="rId46"/>
    <p:sldId id="332" r:id="rId47"/>
    <p:sldId id="333" r:id="rId48"/>
    <p:sldId id="336" r:id="rId49"/>
    <p:sldId id="318" r:id="rId50"/>
    <p:sldId id="289" r:id="rId5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9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1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ln>
              <a:noFill/>
            </a:ln>
            <a:effectLst>
              <a:outerShdw blurRad="76200" dist="38100" dir="5400000" algn="ctr" rotWithShape="0">
                <a:schemeClr val="tx1">
                  <a:alpha val="80000"/>
                </a:schemeClr>
              </a:outerShdw>
            </a:effectLst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97E0-43C7-9B04-33526FBA6C9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7E0-43C7-9B04-33526FBA6C9D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97E0-43C7-9B04-33526FBA6C9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7E0-43C7-9B04-33526FBA6C9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97E0-43C7-9B04-33526FBA6C9D}"/>
              </c:ext>
            </c:extLst>
          </c:dPt>
          <c:dLbls>
            <c:dLbl>
              <c:idx val="0"/>
              <c:layout>
                <c:manualLayout>
                  <c:x val="0.13379345841792623"/>
                  <c:y val="-4.7389861135113114E-2"/>
                </c:manualLayout>
              </c:layout>
              <c:tx>
                <c:rich>
                  <a:bodyPr/>
                  <a:lstStyle/>
                  <a:p>
                    <a:fld id="{D7740E41-5C8F-4FDA-B631-F9066BBAA7C2}" type="SERIESNAME">
                      <a:rPr lang="en-US"/>
                      <a:pPr/>
                      <a:t>[DATENREIHENNAME]</a:t>
                    </a:fld>
                    <a:endParaRPr lang="en-US" baseline="0" dirty="0"/>
                  </a:p>
                  <a:p>
                    <a:fld id="{E1F1FA41-5ADC-41AC-8870-AD1E0832AE1F}" type="PERCENTAGE">
                      <a:rPr lang="en-US" sz="1800" b="1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7E0-43C7-9B04-33526FBA6C9D}"/>
                </c:ext>
              </c:extLst>
            </c:dLbl>
            <c:dLbl>
              <c:idx val="1"/>
              <c:layout>
                <c:manualLayout>
                  <c:x val="5.3092642229335803E-2"/>
                  <c:y val="0.16586451397289589"/>
                </c:manualLayout>
              </c:layout>
              <c:tx>
                <c:rich>
                  <a:bodyPr/>
                  <a:lstStyle/>
                  <a:p>
                    <a:fld id="{89101D76-2CE4-4599-BCAB-8C7DC29003FA}" type="SERIESNAME">
                      <a:rPr lang="en-US"/>
                      <a:pPr/>
                      <a:t>[DATENREIHENNAME]</a:t>
                    </a:fld>
                    <a:endParaRPr lang="en-US" baseline="0" dirty="0"/>
                  </a:p>
                  <a:p>
                    <a:fld id="{D6468590-3BE0-43FE-B6BD-FF55311D74C5}" type="PERCENTAGE">
                      <a:rPr lang="en-US" sz="1800" b="1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7E0-43C7-9B04-33526FBA6C9D}"/>
                </c:ext>
              </c:extLst>
            </c:dLbl>
            <c:dLbl>
              <c:idx val="2"/>
              <c:layout>
                <c:manualLayout>
                  <c:x val="-6.7958582053549821E-2"/>
                  <c:y val="0.13920771708439478"/>
                </c:manualLayout>
              </c:layout>
              <c:tx>
                <c:rich>
                  <a:bodyPr/>
                  <a:lstStyle/>
                  <a:p>
                    <a:fld id="{D9EB0ADF-8919-452E-9237-37A7342F6EC2}" type="SERIESNAME">
                      <a:rPr lang="en-US" smtClean="0"/>
                      <a:pPr/>
                      <a:t>[DATENREIHENNAME]</a:t>
                    </a:fld>
                    <a:endParaRPr lang="en-US" baseline="0" dirty="0"/>
                  </a:p>
                  <a:p>
                    <a:fld id="{0C7BDE03-338E-4764-98B4-E30B209E16E7}" type="PERCENTAGE">
                      <a:rPr lang="en-US" sz="1800" b="1" smtClean="0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7E0-43C7-9B04-33526FBA6C9D}"/>
                </c:ext>
              </c:extLst>
            </c:dLbl>
            <c:dLbl>
              <c:idx val="3"/>
              <c:layout>
                <c:manualLayout>
                  <c:x val="-0.13804086979627309"/>
                  <c:y val="5.0351727456057573E-2"/>
                </c:manualLayout>
              </c:layout>
              <c:tx>
                <c:rich>
                  <a:bodyPr/>
                  <a:lstStyle/>
                  <a:p>
                    <a:fld id="{805CA2E8-2A5F-4736-9F69-910BD48B1876}" type="SERIESNAME">
                      <a:rPr lang="en-US"/>
                      <a:pPr/>
                      <a:t>[DATENREIHENNAME]</a:t>
                    </a:fld>
                    <a:endParaRPr lang="en-US" baseline="0" dirty="0"/>
                  </a:p>
                  <a:p>
                    <a:fld id="{FC935D1B-EBE4-4CE5-88CC-062A42D2EC25}" type="PERCENTAGE">
                      <a:rPr lang="en-US" sz="1800" b="1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7E0-43C7-9B04-33526FBA6C9D}"/>
                </c:ext>
              </c:extLst>
            </c:dLbl>
            <c:dLbl>
              <c:idx val="4"/>
              <c:layout>
                <c:manualLayout>
                  <c:x val="-0.13804086979627311"/>
                  <c:y val="-8.8855989628337087E-2"/>
                </c:manualLayout>
              </c:layout>
              <c:tx>
                <c:rich>
                  <a:bodyPr/>
                  <a:lstStyle/>
                  <a:p>
                    <a:fld id="{631E95E5-6D80-404E-957F-2A9615D8412F}" type="SERIESNAME">
                      <a:rPr lang="en-US" dirty="0"/>
                      <a:pPr/>
                      <a:t>[DATENREIHENNAME]</a:t>
                    </a:fld>
                    <a:endParaRPr lang="en-US" baseline="0" dirty="0"/>
                  </a:p>
                  <a:p>
                    <a:fld id="{1E7587F4-74A7-49ED-AA55-B9BA45E91FBC}" type="PERCENTAGE">
                      <a:rPr lang="en-US" sz="1800" b="1" dirty="0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7E0-43C7-9B04-33526FBA6C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9600" tIns="19050" rIns="38100" bIns="19050" anchor="ctr" anchorCtr="0">
                <a:spAutoFit/>
              </a:bodyPr>
              <a:lstStyle/>
              <a:p>
                <a:pPr algn="l"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1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Tabelle1!$A$2:$A$6</c:f>
              <c:strCache>
                <c:ptCount val="5"/>
                <c:pt idx="0">
                  <c:v>1. Quartal</c:v>
                </c:pt>
                <c:pt idx="1">
                  <c:v>2. Quartal</c:v>
                </c:pt>
                <c:pt idx="2">
                  <c:v>3. Quartal</c:v>
                </c:pt>
                <c:pt idx="3">
                  <c:v>4. Quartal</c:v>
                </c:pt>
                <c:pt idx="4">
                  <c:v>5. Quartal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6</c:v>
                </c:pt>
                <c:pt idx="1">
                  <c:v>2</c:v>
                </c:pt>
                <c:pt idx="2">
                  <c:v>3</c:v>
                </c:pt>
                <c:pt idx="3">
                  <c:v>1.5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E0-43C7-9B04-33526FBA6C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ln>
              <a:noFill/>
            </a:ln>
            <a:effectLst>
              <a:outerShdw blurRad="76200" dist="38100" dir="5400000" algn="ctr" rotWithShape="0">
                <a:schemeClr val="tx1">
                  <a:alpha val="80000"/>
                </a:schemeClr>
              </a:outerShdw>
            </a:effectLst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97E0-43C7-9B04-33526FBA6C9D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7E0-43C7-9B04-33526FBA6C9D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97E0-43C7-9B04-33526FBA6C9D}"/>
              </c:ext>
            </c:extLst>
          </c:dPt>
          <c:dPt>
            <c:idx val="3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7E0-43C7-9B04-33526FBA6C9D}"/>
              </c:ext>
            </c:extLst>
          </c:dPt>
          <c:dPt>
            <c:idx val="4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97E0-43C7-9B04-33526FBA6C9D}"/>
              </c:ext>
            </c:extLst>
          </c:dPt>
          <c:dLbls>
            <c:dLbl>
              <c:idx val="0"/>
              <c:layout>
                <c:manualLayout>
                  <c:x val="0.13379345841792623"/>
                  <c:y val="-4.7389861135113114E-2"/>
                </c:manualLayout>
              </c:layout>
              <c:tx>
                <c:rich>
                  <a:bodyPr/>
                  <a:lstStyle/>
                  <a:p>
                    <a:fld id="{D7740E41-5C8F-4FDA-B631-F9066BBAA7C2}" type="SERIESNAME">
                      <a:rPr lang="en-US"/>
                      <a:pPr/>
                      <a:t>[DATENREIHENNAME]</a:t>
                    </a:fld>
                    <a:endParaRPr lang="en-US" baseline="0" dirty="0"/>
                  </a:p>
                  <a:p>
                    <a:fld id="{E1F1FA41-5ADC-41AC-8870-AD1E0832AE1F}" type="PERCENTAGE">
                      <a:rPr lang="en-US" sz="1800" b="1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7E0-43C7-9B04-33526FBA6C9D}"/>
                </c:ext>
              </c:extLst>
            </c:dLbl>
            <c:dLbl>
              <c:idx val="1"/>
              <c:layout>
                <c:manualLayout>
                  <c:x val="5.3092642229335803E-2"/>
                  <c:y val="0.16586451397289589"/>
                </c:manualLayout>
              </c:layout>
              <c:tx>
                <c:rich>
                  <a:bodyPr/>
                  <a:lstStyle/>
                  <a:p>
                    <a:fld id="{89101D76-2CE4-4599-BCAB-8C7DC29003FA}" type="SERIESNAME">
                      <a:rPr lang="en-US"/>
                      <a:pPr/>
                      <a:t>[DATENREIHENNAME]</a:t>
                    </a:fld>
                    <a:endParaRPr lang="en-US" baseline="0" dirty="0"/>
                  </a:p>
                  <a:p>
                    <a:fld id="{D6468590-3BE0-43FE-B6BD-FF55311D74C5}" type="PERCENTAGE">
                      <a:rPr lang="en-US" sz="1800" b="1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7E0-43C7-9B04-33526FBA6C9D}"/>
                </c:ext>
              </c:extLst>
            </c:dLbl>
            <c:dLbl>
              <c:idx val="2"/>
              <c:layout>
                <c:manualLayout>
                  <c:x val="-6.7958582053549821E-2"/>
                  <c:y val="0.13920771708439478"/>
                </c:manualLayout>
              </c:layout>
              <c:tx>
                <c:rich>
                  <a:bodyPr/>
                  <a:lstStyle/>
                  <a:p>
                    <a:fld id="{D9EB0ADF-8919-452E-9237-37A7342F6EC2}" type="SERIESNAME">
                      <a:rPr lang="en-US" smtClean="0"/>
                      <a:pPr/>
                      <a:t>[DATENREIHENNAME]</a:t>
                    </a:fld>
                    <a:endParaRPr lang="en-US" baseline="0" dirty="0"/>
                  </a:p>
                  <a:p>
                    <a:fld id="{0C7BDE03-338E-4764-98B4-E30B209E16E7}" type="PERCENTAGE">
                      <a:rPr lang="en-US" sz="1800" b="1" smtClean="0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7E0-43C7-9B04-33526FBA6C9D}"/>
                </c:ext>
              </c:extLst>
            </c:dLbl>
            <c:dLbl>
              <c:idx val="3"/>
              <c:layout>
                <c:manualLayout>
                  <c:x val="-0.13804086979627309"/>
                  <c:y val="5.0351727456057573E-2"/>
                </c:manualLayout>
              </c:layout>
              <c:tx>
                <c:rich>
                  <a:bodyPr/>
                  <a:lstStyle/>
                  <a:p>
                    <a:fld id="{805CA2E8-2A5F-4736-9F69-910BD48B1876}" type="SERIESNAME">
                      <a:rPr lang="en-US"/>
                      <a:pPr/>
                      <a:t>[DATENREIHENNAME]</a:t>
                    </a:fld>
                    <a:endParaRPr lang="en-US" baseline="0" dirty="0"/>
                  </a:p>
                  <a:p>
                    <a:fld id="{FC935D1B-EBE4-4CE5-88CC-062A42D2EC25}" type="PERCENTAGE">
                      <a:rPr lang="en-US" sz="1800" b="1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7E0-43C7-9B04-33526FBA6C9D}"/>
                </c:ext>
              </c:extLst>
            </c:dLbl>
            <c:dLbl>
              <c:idx val="4"/>
              <c:layout>
                <c:manualLayout>
                  <c:x val="-0.13804086979627311"/>
                  <c:y val="-8.8855989628337087E-2"/>
                </c:manualLayout>
              </c:layout>
              <c:tx>
                <c:rich>
                  <a:bodyPr/>
                  <a:lstStyle/>
                  <a:p>
                    <a:fld id="{631E95E5-6D80-404E-957F-2A9615D8412F}" type="SERIESNAME">
                      <a:rPr lang="en-US" dirty="0"/>
                      <a:pPr/>
                      <a:t>[DATENREIHENNAME]</a:t>
                    </a:fld>
                    <a:endParaRPr lang="en-US" baseline="0" dirty="0"/>
                  </a:p>
                  <a:p>
                    <a:fld id="{1E7587F4-74A7-49ED-AA55-B9BA45E91FBC}" type="PERCENTAGE">
                      <a:rPr lang="en-US" sz="1800" b="1" dirty="0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7E0-43C7-9B04-33526FBA6C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9600" tIns="19050" rIns="38100" bIns="19050" anchor="ctr" anchorCtr="0">
                <a:spAutoFit/>
              </a:bodyPr>
              <a:lstStyle/>
              <a:p>
                <a:pPr algn="l"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1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Tabelle1!$A$2:$A$6</c:f>
              <c:strCache>
                <c:ptCount val="5"/>
                <c:pt idx="0">
                  <c:v>1. Quartal</c:v>
                </c:pt>
                <c:pt idx="1">
                  <c:v>2. Quartal</c:v>
                </c:pt>
                <c:pt idx="2">
                  <c:v>3. Quartal</c:v>
                </c:pt>
                <c:pt idx="3">
                  <c:v>4. Quartal</c:v>
                </c:pt>
                <c:pt idx="4">
                  <c:v>5. Quartal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6</c:v>
                </c:pt>
                <c:pt idx="1">
                  <c:v>2</c:v>
                </c:pt>
                <c:pt idx="2">
                  <c:v>3</c:v>
                </c:pt>
                <c:pt idx="3">
                  <c:v>1.5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E0-43C7-9B04-33526FBA6C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ln>
              <a:noFill/>
            </a:ln>
            <a:effectLst>
              <a:outerShdw blurRad="76200" dist="38100" dir="5400000" algn="ctr" rotWithShape="0">
                <a:schemeClr val="tx1">
                  <a:alpha val="80000"/>
                </a:schemeClr>
              </a:outerShdw>
            </a:effectLst>
          </c:spPr>
          <c:dPt>
            <c:idx val="0"/>
            <c:bubble3D val="0"/>
            <c:spPr>
              <a:solidFill>
                <a:schemeClr val="tx1"/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97E0-43C7-9B04-33526FBA6C9D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7E0-43C7-9B04-33526FBA6C9D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97E0-43C7-9B04-33526FBA6C9D}"/>
              </c:ext>
            </c:extLst>
          </c:dPt>
          <c:dPt>
            <c:idx val="3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7E0-43C7-9B04-33526FBA6C9D}"/>
              </c:ext>
            </c:extLst>
          </c:dPt>
          <c:dPt>
            <c:idx val="4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97E0-43C7-9B04-33526FBA6C9D}"/>
              </c:ext>
            </c:extLst>
          </c:dPt>
          <c:dLbls>
            <c:dLbl>
              <c:idx val="0"/>
              <c:layout>
                <c:manualLayout>
                  <c:x val="0.13379345841792623"/>
                  <c:y val="-4.7389861135113114E-2"/>
                </c:manualLayout>
              </c:layout>
              <c:tx>
                <c:rich>
                  <a:bodyPr/>
                  <a:lstStyle/>
                  <a:p>
                    <a:fld id="{D7740E41-5C8F-4FDA-B631-F9066BBAA7C2}" type="SERIESNAME">
                      <a:rPr lang="en-US"/>
                      <a:pPr/>
                      <a:t>[DATENREIHENNAME]</a:t>
                    </a:fld>
                    <a:endParaRPr lang="en-US" baseline="0" dirty="0"/>
                  </a:p>
                  <a:p>
                    <a:fld id="{E1F1FA41-5ADC-41AC-8870-AD1E0832AE1F}" type="PERCENTAGE">
                      <a:rPr lang="en-US" sz="1800" b="1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7E0-43C7-9B04-33526FBA6C9D}"/>
                </c:ext>
              </c:extLst>
            </c:dLbl>
            <c:dLbl>
              <c:idx val="1"/>
              <c:layout>
                <c:manualLayout>
                  <c:x val="5.3092642229335803E-2"/>
                  <c:y val="0.16586451397289589"/>
                </c:manualLayout>
              </c:layout>
              <c:tx>
                <c:rich>
                  <a:bodyPr/>
                  <a:lstStyle/>
                  <a:p>
                    <a:fld id="{89101D76-2CE4-4599-BCAB-8C7DC29003FA}" type="SERIESNAME">
                      <a:rPr lang="en-US"/>
                      <a:pPr/>
                      <a:t>[DATENREIHENNAME]</a:t>
                    </a:fld>
                    <a:endParaRPr lang="en-US" baseline="0" dirty="0"/>
                  </a:p>
                  <a:p>
                    <a:fld id="{D6468590-3BE0-43FE-B6BD-FF55311D74C5}" type="PERCENTAGE">
                      <a:rPr lang="en-US" sz="1800" b="1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7E0-43C7-9B04-33526FBA6C9D}"/>
                </c:ext>
              </c:extLst>
            </c:dLbl>
            <c:dLbl>
              <c:idx val="2"/>
              <c:layout>
                <c:manualLayout>
                  <c:x val="-6.7958582053549821E-2"/>
                  <c:y val="0.13920771708439478"/>
                </c:manualLayout>
              </c:layout>
              <c:tx>
                <c:rich>
                  <a:bodyPr/>
                  <a:lstStyle/>
                  <a:p>
                    <a:fld id="{D9EB0ADF-8919-452E-9237-37A7342F6EC2}" type="SERIESNAME">
                      <a:rPr lang="en-US" smtClean="0"/>
                      <a:pPr/>
                      <a:t>[DATENREIHENNAME]</a:t>
                    </a:fld>
                    <a:endParaRPr lang="en-US" baseline="0" dirty="0"/>
                  </a:p>
                  <a:p>
                    <a:fld id="{0C7BDE03-338E-4764-98B4-E30B209E16E7}" type="PERCENTAGE">
                      <a:rPr lang="en-US" sz="1800" b="1" smtClean="0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7E0-43C7-9B04-33526FBA6C9D}"/>
                </c:ext>
              </c:extLst>
            </c:dLbl>
            <c:dLbl>
              <c:idx val="3"/>
              <c:layout>
                <c:manualLayout>
                  <c:x val="-0.13804086979627309"/>
                  <c:y val="5.0351727456057573E-2"/>
                </c:manualLayout>
              </c:layout>
              <c:tx>
                <c:rich>
                  <a:bodyPr/>
                  <a:lstStyle/>
                  <a:p>
                    <a:fld id="{805CA2E8-2A5F-4736-9F69-910BD48B1876}" type="SERIESNAME">
                      <a:rPr lang="en-US"/>
                      <a:pPr/>
                      <a:t>[DATENREIHENNAME]</a:t>
                    </a:fld>
                    <a:endParaRPr lang="en-US" baseline="0" dirty="0"/>
                  </a:p>
                  <a:p>
                    <a:fld id="{FC935D1B-EBE4-4CE5-88CC-062A42D2EC25}" type="PERCENTAGE">
                      <a:rPr lang="en-US" sz="1800" b="1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7E0-43C7-9B04-33526FBA6C9D}"/>
                </c:ext>
              </c:extLst>
            </c:dLbl>
            <c:dLbl>
              <c:idx val="4"/>
              <c:layout>
                <c:manualLayout>
                  <c:x val="-0.13804086979627311"/>
                  <c:y val="-8.8855989628337087E-2"/>
                </c:manualLayout>
              </c:layout>
              <c:tx>
                <c:rich>
                  <a:bodyPr/>
                  <a:lstStyle/>
                  <a:p>
                    <a:fld id="{631E95E5-6D80-404E-957F-2A9615D8412F}" type="SERIESNAME">
                      <a:rPr lang="en-US" dirty="0"/>
                      <a:pPr/>
                      <a:t>[DATENREIHENNAME]</a:t>
                    </a:fld>
                    <a:endParaRPr lang="en-US" baseline="0" dirty="0"/>
                  </a:p>
                  <a:p>
                    <a:fld id="{1E7587F4-74A7-49ED-AA55-B9BA45E91FBC}" type="PERCENTAGE">
                      <a:rPr lang="en-US" sz="1800" b="1" dirty="0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7E0-43C7-9B04-33526FBA6C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9600" tIns="19050" rIns="38100" bIns="19050" anchor="ctr" anchorCtr="0">
                <a:spAutoFit/>
              </a:bodyPr>
              <a:lstStyle/>
              <a:p>
                <a:pPr algn="l"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1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Tabelle1!$A$2:$A$6</c:f>
              <c:strCache>
                <c:ptCount val="5"/>
                <c:pt idx="0">
                  <c:v>1. Quartal</c:v>
                </c:pt>
                <c:pt idx="1">
                  <c:v>2. Quartal</c:v>
                </c:pt>
                <c:pt idx="2">
                  <c:v>3. Quartal</c:v>
                </c:pt>
                <c:pt idx="3">
                  <c:v>4. Quartal</c:v>
                </c:pt>
                <c:pt idx="4">
                  <c:v>5. Quartal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6</c:v>
                </c:pt>
                <c:pt idx="1">
                  <c:v>2</c:v>
                </c:pt>
                <c:pt idx="2">
                  <c:v>3</c:v>
                </c:pt>
                <c:pt idx="3">
                  <c:v>1.5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E0-43C7-9B04-33526FBA6C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F3-469E-9BB5-5A9ED075C70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CF3-469E-9BB5-5A9ED075C70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CF3-469E-9BB5-5A9ED075C70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CF3-469E-9BB5-5A9ED075C70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CF3-469E-9BB5-5A9ED075C70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CF3-469E-9BB5-5A9ED075C70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CF3-469E-9BB5-5A9ED075C70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CF3-469E-9BB5-5A9ED075C7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3300</c:v>
                </c:pt>
                <c:pt idx="1">
                  <c:v>2500</c:v>
                </c:pt>
                <c:pt idx="2">
                  <c:v>1950</c:v>
                </c:pt>
                <c:pt idx="3">
                  <c:v>3920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CF3-469E-9BB5-5A9ED075C7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628375088"/>
        <c:axId val="628370496"/>
      </c:barChart>
      <c:catAx>
        <c:axId val="62837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noFill/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400" b="1" i="0" u="none" strike="noStrike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28370496"/>
        <c:crosses val="autoZero"/>
        <c:auto val="1"/>
        <c:lblAlgn val="ctr"/>
        <c:lblOffset val="20"/>
        <c:tickMarkSkip val="1"/>
        <c:noMultiLvlLbl val="0"/>
      </c:catAx>
      <c:valAx>
        <c:axId val="6283704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28375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1"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F3-469E-9BB5-5A9ED075C70F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CF3-469E-9BB5-5A9ED075C70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CF3-469E-9BB5-5A9ED075C70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CF3-469E-9BB5-5A9ED075C70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CF3-469E-9BB5-5A9ED075C70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CF3-469E-9BB5-5A9ED075C70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CF3-469E-9BB5-5A9ED075C70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CF3-469E-9BB5-5A9ED075C7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3300</c:v>
                </c:pt>
                <c:pt idx="1">
                  <c:v>2500</c:v>
                </c:pt>
                <c:pt idx="2">
                  <c:v>1950</c:v>
                </c:pt>
                <c:pt idx="3">
                  <c:v>3920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CF3-469E-9BB5-5A9ED075C7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628375088"/>
        <c:axId val="628370496"/>
      </c:barChart>
      <c:catAx>
        <c:axId val="62837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noFill/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400" b="1" i="0" u="none" strike="noStrike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28370496"/>
        <c:crosses val="autoZero"/>
        <c:auto val="1"/>
        <c:lblAlgn val="ctr"/>
        <c:lblOffset val="20"/>
        <c:tickMarkSkip val="1"/>
        <c:noMultiLvlLbl val="0"/>
      </c:catAx>
      <c:valAx>
        <c:axId val="6283704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28375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1"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Kategorie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Tabelle1!$A$2:$A$7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5.3</c:v>
                </c:pt>
                <c:pt idx="1">
                  <c:v>3.3</c:v>
                </c:pt>
                <c:pt idx="2">
                  <c:v>2.8</c:v>
                </c:pt>
                <c:pt idx="3">
                  <c:v>5.8</c:v>
                </c:pt>
                <c:pt idx="4">
                  <c:v>4.9000000000000004</c:v>
                </c:pt>
                <c:pt idx="5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B2-40AD-A37E-A365743DF81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Kategorie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Tabelle1!$A$2:$A$7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3.2</c:v>
                </c:pt>
                <c:pt idx="1">
                  <c:v>5.0999999999999996</c:v>
                </c:pt>
                <c:pt idx="2">
                  <c:v>2.2999999999999998</c:v>
                </c:pt>
                <c:pt idx="3">
                  <c:v>2.8</c:v>
                </c:pt>
                <c:pt idx="4">
                  <c:v>3.8</c:v>
                </c:pt>
                <c:pt idx="5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B2-40AD-A37E-A365743DF81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Kategorie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EB2-40AD-A37E-A365743DF81A}"/>
              </c:ext>
            </c:extLst>
          </c:dPt>
          <c:cat>
            <c:strRef>
              <c:f>Tabelle1!$A$2:$A$7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Tabelle1!$D$2:$D$7</c:f>
              <c:numCache>
                <c:formatCode>General</c:formatCode>
                <c:ptCount val="6"/>
                <c:pt idx="0">
                  <c:v>1.8</c:v>
                </c:pt>
                <c:pt idx="1">
                  <c:v>2.2999999999999998</c:v>
                </c:pt>
                <c:pt idx="2">
                  <c:v>3.2</c:v>
                </c:pt>
                <c:pt idx="3">
                  <c:v>6.3</c:v>
                </c:pt>
                <c:pt idx="4">
                  <c:v>2.5</c:v>
                </c:pt>
                <c:pt idx="5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B2-40AD-A37E-A365743DF8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28375088"/>
        <c:axId val="628370496"/>
      </c:barChart>
      <c:catAx>
        <c:axId val="62837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28370496"/>
        <c:crosses val="autoZero"/>
        <c:auto val="1"/>
        <c:lblAlgn val="ctr"/>
        <c:lblOffset val="20"/>
        <c:noMultiLvlLbl val="0"/>
      </c:catAx>
      <c:valAx>
        <c:axId val="628370496"/>
        <c:scaling>
          <c:orientation val="minMax"/>
          <c:min val="0"/>
        </c:scaling>
        <c:delete val="0"/>
        <c:axPos val="l"/>
        <c:majorGridlines>
          <c:spPr>
            <a:ln w="25400" cap="flat" cmpd="sng" algn="ctr">
              <a:solidFill>
                <a:schemeClr val="tx1">
                  <a:alpha val="8000"/>
                </a:schemeClr>
              </a:solidFill>
              <a:round/>
            </a:ln>
            <a:effectLst>
              <a:outerShdw dir="5400000" algn="ctr" rotWithShape="0">
                <a:schemeClr val="tx1"/>
              </a:outerShdw>
            </a:effectLst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28375088"/>
        <c:crosses val="autoZero"/>
        <c:crossBetween val="between"/>
        <c:majorUnit val="1"/>
        <c:min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1"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Kategorie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F1C-4543-9FC5-99D2E11DEB01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F1C-4543-9FC5-99D2E11DEB01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CF1C-4543-9FC5-99D2E11DEB01}"/>
              </c:ext>
            </c:extLst>
          </c:dPt>
          <c:cat>
            <c:strRef>
              <c:f>Tabelle1!$A$2:$A$7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5.3</c:v>
                </c:pt>
                <c:pt idx="1">
                  <c:v>3.3</c:v>
                </c:pt>
                <c:pt idx="2">
                  <c:v>2.8</c:v>
                </c:pt>
                <c:pt idx="3">
                  <c:v>5.8</c:v>
                </c:pt>
                <c:pt idx="4">
                  <c:v>4.9000000000000004</c:v>
                </c:pt>
                <c:pt idx="5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B2-40AD-A37E-A365743DF81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Kategorie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F1C-4543-9FC5-99D2E11DEB01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F1C-4543-9FC5-99D2E11DEB01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F1C-4543-9FC5-99D2E11DEB01}"/>
              </c:ext>
            </c:extLst>
          </c:dPt>
          <c:cat>
            <c:strRef>
              <c:f>Tabelle1!$A$2:$A$7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3.2</c:v>
                </c:pt>
                <c:pt idx="1">
                  <c:v>5.0999999999999996</c:v>
                </c:pt>
                <c:pt idx="2">
                  <c:v>2.2999999999999998</c:v>
                </c:pt>
                <c:pt idx="3">
                  <c:v>2.8</c:v>
                </c:pt>
                <c:pt idx="4">
                  <c:v>3.8</c:v>
                </c:pt>
                <c:pt idx="5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B2-40AD-A37E-A365743DF81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Kategorie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EB2-40AD-A37E-A365743DF81A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F1C-4543-9FC5-99D2E11DEB01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F1C-4543-9FC5-99D2E11DEB01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CF1C-4543-9FC5-99D2E11DEB01}"/>
              </c:ext>
            </c:extLst>
          </c:dPt>
          <c:cat>
            <c:strRef>
              <c:f>Tabelle1!$A$2:$A$7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Tabelle1!$D$2:$D$7</c:f>
              <c:numCache>
                <c:formatCode>General</c:formatCode>
                <c:ptCount val="6"/>
                <c:pt idx="0">
                  <c:v>1.8</c:v>
                </c:pt>
                <c:pt idx="1">
                  <c:v>2.2999999999999998</c:v>
                </c:pt>
                <c:pt idx="2">
                  <c:v>3.2</c:v>
                </c:pt>
                <c:pt idx="3">
                  <c:v>6.3</c:v>
                </c:pt>
                <c:pt idx="4">
                  <c:v>2.5</c:v>
                </c:pt>
                <c:pt idx="5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B2-40AD-A37E-A365743DF8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28375088"/>
        <c:axId val="628370496"/>
      </c:barChart>
      <c:catAx>
        <c:axId val="62837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28370496"/>
        <c:crosses val="autoZero"/>
        <c:auto val="1"/>
        <c:lblAlgn val="ctr"/>
        <c:lblOffset val="20"/>
        <c:noMultiLvlLbl val="0"/>
      </c:catAx>
      <c:valAx>
        <c:axId val="628370496"/>
        <c:scaling>
          <c:orientation val="minMax"/>
          <c:min val="0"/>
        </c:scaling>
        <c:delete val="0"/>
        <c:axPos val="l"/>
        <c:majorGridlines>
          <c:spPr>
            <a:ln w="25400" cap="flat" cmpd="sng" algn="ctr">
              <a:solidFill>
                <a:schemeClr val="tx1">
                  <a:alpha val="8000"/>
                </a:schemeClr>
              </a:solidFill>
              <a:round/>
            </a:ln>
            <a:effectLst>
              <a:outerShdw dir="5400000" algn="ctr" rotWithShape="0">
                <a:schemeClr val="tx1"/>
              </a:outerShdw>
            </a:effectLst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28375088"/>
        <c:crosses val="autoZero"/>
        <c:crossBetween val="between"/>
        <c:majorUnit val="1"/>
        <c:min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1"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C90E168-10F0-465C-BCCC-3C31780B68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AC06252-2310-4FFF-A27A-4305564D22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2B965-A8AF-42A8-A8DC-7FFC516C57CA}" type="datetimeFigureOut">
              <a:rPr lang="de-DE" smtClean="0"/>
              <a:t>20.01.2023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E5387ED-C4F3-4292-B3BB-11355EF602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FEECFF-8CB1-4A3A-AA37-8BBB08D5BC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8E873-4241-4C67-A4A6-A9AAB5B1D5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702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3393B-BA8B-46E9-AEB8-DCB45E0616DC}" type="datetimeFigureOut">
              <a:rPr lang="de-DE" smtClean="0"/>
              <a:t>20.01.2023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DAA86-5782-4E34-AC94-B8844C79C5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860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 dirty="0"/>
              <a:t>Version </a:t>
            </a:r>
            <a:fld id="{E08A17A2-EC57-4834-A511-AE1223F79FAE}" type="datetimeFigureOut">
              <a:rPr lang="de-DE" smtClean="0"/>
              <a:pPr/>
              <a:t>20.01.2023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11FFB98-298A-9A50-304F-C758CAB633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044" y="634928"/>
            <a:ext cx="1188000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20.01.2023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1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Titel.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A594C98-667F-4BAE-A18E-5E10F7EF1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024" y="2172836"/>
            <a:ext cx="6484531" cy="371678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FB5057B-9B9E-5932-6FB5-A8161876DE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044" y="634928"/>
            <a:ext cx="1188000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6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20.01.2023</a:t>
            </a:fld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A594C98-667F-4BAE-A18E-5E10F7EF1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025" y="2172836"/>
            <a:ext cx="3695344" cy="371678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7529D3D4-04DB-485D-9582-CEF53A0156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3488" y="2172836"/>
            <a:ext cx="3695344" cy="371678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F1483F77-65F7-9A5B-1C3C-D98DF2BF59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1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1F3BE8D-FCFD-10A9-6D58-E0E61E0062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044" y="634928"/>
            <a:ext cx="1188000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7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20.01.2023</a:t>
            </a:fld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A594C98-667F-4BAE-A18E-5E10F7EF1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024" y="2172836"/>
            <a:ext cx="7502402" cy="3716789"/>
          </a:xfrm>
        </p:spPr>
        <p:txBody>
          <a:bodyPr lIns="0" tIns="0" rIns="0" bIns="0">
            <a:noAutofit/>
          </a:bodyPr>
          <a:lstStyle>
            <a:lvl1pPr marL="324000" indent="-324000">
              <a:lnSpc>
                <a:spcPct val="11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Aufzählung</a:t>
            </a: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69D59C69-63E3-401B-60E4-A8949C6894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1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CEA5383-E74F-D965-CFD4-2A56BF1B85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044" y="634928"/>
            <a:ext cx="1188000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1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itstr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20.01.2023</a:t>
            </a:fld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A594C98-667F-4BAE-A18E-5E10F7EF1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025" y="2935705"/>
            <a:ext cx="2203428" cy="282742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1BFE004C-E3E7-4D4F-9008-6B83108753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6025" y="2422646"/>
            <a:ext cx="1812208" cy="396000"/>
          </a:xfrm>
          <a:solidFill>
            <a:schemeClr val="tx2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600" b="1" i="1" cap="all" spc="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Milestone 1</a:t>
            </a:r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224D4668-C032-44AB-B04B-2198D1687D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48894" y="2935705"/>
            <a:ext cx="2203428" cy="282742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204D7C40-1E9B-4FBA-8392-1E550E5BD2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48894" y="2422646"/>
            <a:ext cx="1812208" cy="396000"/>
          </a:xfrm>
          <a:solidFill>
            <a:schemeClr val="tx2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600" b="1" i="1" cap="all" spc="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Milestone 2</a:t>
            </a:r>
          </a:p>
        </p:txBody>
      </p:sp>
      <p:sp>
        <p:nvSpPr>
          <p:cNvPr id="16" name="Textplatzhalter 10">
            <a:extLst>
              <a:ext uri="{FF2B5EF4-FFF2-40B4-BE49-F238E27FC236}">
                <a16:creationId xmlns:a16="http://schemas.microsoft.com/office/drawing/2014/main" id="{93C426E6-091E-4335-9A39-472488A04F9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92091" y="2935705"/>
            <a:ext cx="2203428" cy="282742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02A1F096-CE2F-477E-94FA-977B2A046B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92091" y="2422646"/>
            <a:ext cx="1812208" cy="396000"/>
          </a:xfrm>
          <a:solidFill>
            <a:schemeClr val="tx2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600" b="1" i="1" cap="all" spc="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Milestone 3</a:t>
            </a:r>
          </a:p>
        </p:txBody>
      </p:sp>
      <p:sp>
        <p:nvSpPr>
          <p:cNvPr id="18" name="Textplatzhalter 10">
            <a:extLst>
              <a:ext uri="{FF2B5EF4-FFF2-40B4-BE49-F238E27FC236}">
                <a16:creationId xmlns:a16="http://schemas.microsoft.com/office/drawing/2014/main" id="{9E2E71B4-88CB-4372-817D-4CB06CF76B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35291" y="2935705"/>
            <a:ext cx="2203428" cy="282742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err="1"/>
              <a:t>Fließtextb</a:t>
            </a:r>
            <a:endParaRPr lang="de-DE" dirty="0"/>
          </a:p>
        </p:txBody>
      </p:sp>
      <p:sp>
        <p:nvSpPr>
          <p:cNvPr id="19" name="Textplatzhalter 6">
            <a:extLst>
              <a:ext uri="{FF2B5EF4-FFF2-40B4-BE49-F238E27FC236}">
                <a16:creationId xmlns:a16="http://schemas.microsoft.com/office/drawing/2014/main" id="{7FDDF209-833D-47DF-B001-D4856DCFFF8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35291" y="2422646"/>
            <a:ext cx="1812208" cy="396000"/>
          </a:xfrm>
          <a:solidFill>
            <a:schemeClr val="tx2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600" b="1" i="1" cap="all" spc="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Milestone 4</a:t>
            </a:r>
          </a:p>
        </p:txBody>
      </p:sp>
      <p:sp>
        <p:nvSpPr>
          <p:cNvPr id="20" name="Bildplatzhalter 2">
            <a:extLst>
              <a:ext uri="{FF2B5EF4-FFF2-40B4-BE49-F238E27FC236}">
                <a16:creationId xmlns:a16="http://schemas.microsoft.com/office/drawing/2014/main" id="{C3873A39-3A09-4788-A10F-44E874576736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2775535" y="3887105"/>
            <a:ext cx="236541" cy="453600"/>
          </a:xfrm>
          <a:custGeom>
            <a:avLst/>
            <a:gdLst>
              <a:gd name="connsiteX0" fmla="*/ 0 w 2141537"/>
              <a:gd name="connsiteY0" fmla="*/ 0 h 2249488"/>
              <a:gd name="connsiteX1" fmla="*/ 2141537 w 2141537"/>
              <a:gd name="connsiteY1" fmla="*/ 0 h 2249488"/>
              <a:gd name="connsiteX2" fmla="*/ 1461955 w 2141537"/>
              <a:gd name="connsiteY2" fmla="*/ 713839 h 2249488"/>
              <a:gd name="connsiteX3" fmla="*/ 713839 w 2141537"/>
              <a:gd name="connsiteY3" fmla="*/ 713839 h 2249488"/>
              <a:gd name="connsiteX4" fmla="*/ 713839 w 2141537"/>
              <a:gd name="connsiteY4" fmla="*/ 1499666 h 2249488"/>
              <a:gd name="connsiteX5" fmla="*/ 0 w 2141537"/>
              <a:gd name="connsiteY5" fmla="*/ 2249488 h 2249488"/>
              <a:gd name="connsiteX6" fmla="*/ 0 w 2141537"/>
              <a:gd name="connsiteY6" fmla="*/ 0 h 2249488"/>
              <a:gd name="connsiteX0" fmla="*/ 1737360 w 3878897"/>
              <a:gd name="connsiteY0" fmla="*/ 0 h 3328480"/>
              <a:gd name="connsiteX1" fmla="*/ 3878897 w 3878897"/>
              <a:gd name="connsiteY1" fmla="*/ 0 h 3328480"/>
              <a:gd name="connsiteX2" fmla="*/ 3199315 w 3878897"/>
              <a:gd name="connsiteY2" fmla="*/ 713839 h 3328480"/>
              <a:gd name="connsiteX3" fmla="*/ 2451199 w 3878897"/>
              <a:gd name="connsiteY3" fmla="*/ 713839 h 3328480"/>
              <a:gd name="connsiteX4" fmla="*/ 2451199 w 3878897"/>
              <a:gd name="connsiteY4" fmla="*/ 1499666 h 3328480"/>
              <a:gd name="connsiteX5" fmla="*/ 0 w 3878897"/>
              <a:gd name="connsiteY5" fmla="*/ 3328480 h 3328480"/>
              <a:gd name="connsiteX6" fmla="*/ 1737360 w 3878897"/>
              <a:gd name="connsiteY6" fmla="*/ 0 h 3328480"/>
              <a:gd name="connsiteX0" fmla="*/ 1737360 w 3878897"/>
              <a:gd name="connsiteY0" fmla="*/ 0 h 3328480"/>
              <a:gd name="connsiteX1" fmla="*/ 3878897 w 3878897"/>
              <a:gd name="connsiteY1" fmla="*/ 0 h 3328480"/>
              <a:gd name="connsiteX2" fmla="*/ 3199315 w 3878897"/>
              <a:gd name="connsiteY2" fmla="*/ 713839 h 3328480"/>
              <a:gd name="connsiteX3" fmla="*/ 2451199 w 3878897"/>
              <a:gd name="connsiteY3" fmla="*/ 713839 h 3328480"/>
              <a:gd name="connsiteX4" fmla="*/ 320647 w 3878897"/>
              <a:gd name="connsiteY4" fmla="*/ 3246170 h 3328480"/>
              <a:gd name="connsiteX5" fmla="*/ 0 w 3878897"/>
              <a:gd name="connsiteY5" fmla="*/ 3328480 h 3328480"/>
              <a:gd name="connsiteX6" fmla="*/ 1737360 w 3878897"/>
              <a:gd name="connsiteY6" fmla="*/ 0 h 3328480"/>
              <a:gd name="connsiteX0" fmla="*/ 338328 w 3878897"/>
              <a:gd name="connsiteY0" fmla="*/ 2743200 h 3328480"/>
              <a:gd name="connsiteX1" fmla="*/ 3878897 w 3878897"/>
              <a:gd name="connsiteY1" fmla="*/ 0 h 3328480"/>
              <a:gd name="connsiteX2" fmla="*/ 3199315 w 3878897"/>
              <a:gd name="connsiteY2" fmla="*/ 713839 h 3328480"/>
              <a:gd name="connsiteX3" fmla="*/ 2451199 w 3878897"/>
              <a:gd name="connsiteY3" fmla="*/ 713839 h 3328480"/>
              <a:gd name="connsiteX4" fmla="*/ 320647 w 3878897"/>
              <a:gd name="connsiteY4" fmla="*/ 3246170 h 3328480"/>
              <a:gd name="connsiteX5" fmla="*/ 0 w 3878897"/>
              <a:gd name="connsiteY5" fmla="*/ 3328480 h 3328480"/>
              <a:gd name="connsiteX6" fmla="*/ 338328 w 3878897"/>
              <a:gd name="connsiteY6" fmla="*/ 2743200 h 3328480"/>
              <a:gd name="connsiteX0" fmla="*/ 356009 w 3896578"/>
              <a:gd name="connsiteY0" fmla="*/ 2743200 h 3328480"/>
              <a:gd name="connsiteX1" fmla="*/ 3896578 w 3896578"/>
              <a:gd name="connsiteY1" fmla="*/ 0 h 3328480"/>
              <a:gd name="connsiteX2" fmla="*/ 3216996 w 3896578"/>
              <a:gd name="connsiteY2" fmla="*/ 713839 h 3328480"/>
              <a:gd name="connsiteX3" fmla="*/ 0 w 3896578"/>
              <a:gd name="connsiteY3" fmla="*/ 2259175 h 3328480"/>
              <a:gd name="connsiteX4" fmla="*/ 338328 w 3896578"/>
              <a:gd name="connsiteY4" fmla="*/ 3246170 h 3328480"/>
              <a:gd name="connsiteX5" fmla="*/ 17681 w 3896578"/>
              <a:gd name="connsiteY5" fmla="*/ 3328480 h 3328480"/>
              <a:gd name="connsiteX6" fmla="*/ 356009 w 3896578"/>
              <a:gd name="connsiteY6" fmla="*/ 2743200 h 3328480"/>
              <a:gd name="connsiteX0" fmla="*/ 356009 w 3896578"/>
              <a:gd name="connsiteY0" fmla="*/ 2743200 h 3328480"/>
              <a:gd name="connsiteX1" fmla="*/ 3896578 w 3896578"/>
              <a:gd name="connsiteY1" fmla="*/ 0 h 3328480"/>
              <a:gd name="connsiteX2" fmla="*/ 748116 w 3896578"/>
              <a:gd name="connsiteY2" fmla="*/ 860143 h 3328480"/>
              <a:gd name="connsiteX3" fmla="*/ 0 w 3896578"/>
              <a:gd name="connsiteY3" fmla="*/ 2259175 h 3328480"/>
              <a:gd name="connsiteX4" fmla="*/ 338328 w 3896578"/>
              <a:gd name="connsiteY4" fmla="*/ 3246170 h 3328480"/>
              <a:gd name="connsiteX5" fmla="*/ 17681 w 3896578"/>
              <a:gd name="connsiteY5" fmla="*/ 3328480 h 3328480"/>
              <a:gd name="connsiteX6" fmla="*/ 356009 w 3896578"/>
              <a:gd name="connsiteY6" fmla="*/ 2743200 h 3328480"/>
              <a:gd name="connsiteX0" fmla="*/ 356009 w 748116"/>
              <a:gd name="connsiteY0" fmla="*/ 1883057 h 2468337"/>
              <a:gd name="connsiteX1" fmla="*/ 659602 w 748116"/>
              <a:gd name="connsiteY1" fmla="*/ 1956209 h 2468337"/>
              <a:gd name="connsiteX2" fmla="*/ 748116 w 748116"/>
              <a:gd name="connsiteY2" fmla="*/ 0 h 2468337"/>
              <a:gd name="connsiteX3" fmla="*/ 0 w 748116"/>
              <a:gd name="connsiteY3" fmla="*/ 1399032 h 2468337"/>
              <a:gd name="connsiteX4" fmla="*/ 338328 w 748116"/>
              <a:gd name="connsiteY4" fmla="*/ 2386027 h 2468337"/>
              <a:gd name="connsiteX5" fmla="*/ 17681 w 748116"/>
              <a:gd name="connsiteY5" fmla="*/ 2468337 h 2468337"/>
              <a:gd name="connsiteX6" fmla="*/ 356009 w 748116"/>
              <a:gd name="connsiteY6" fmla="*/ 1883057 h 2468337"/>
              <a:gd name="connsiteX0" fmla="*/ 356009 w 659602"/>
              <a:gd name="connsiteY0" fmla="*/ 484025 h 1069305"/>
              <a:gd name="connsiteX1" fmla="*/ 659602 w 659602"/>
              <a:gd name="connsiteY1" fmla="*/ 557177 h 1069305"/>
              <a:gd name="connsiteX2" fmla="*/ 501228 w 659602"/>
              <a:gd name="connsiteY2" fmla="*/ 18288 h 1069305"/>
              <a:gd name="connsiteX3" fmla="*/ 0 w 659602"/>
              <a:gd name="connsiteY3" fmla="*/ 0 h 1069305"/>
              <a:gd name="connsiteX4" fmla="*/ 338328 w 659602"/>
              <a:gd name="connsiteY4" fmla="*/ 986995 h 1069305"/>
              <a:gd name="connsiteX5" fmla="*/ 17681 w 659602"/>
              <a:gd name="connsiteY5" fmla="*/ 1069305 h 1069305"/>
              <a:gd name="connsiteX6" fmla="*/ 356009 w 659602"/>
              <a:gd name="connsiteY6" fmla="*/ 484025 h 1069305"/>
              <a:gd name="connsiteX0" fmla="*/ 712625 w 712625"/>
              <a:gd name="connsiteY0" fmla="*/ 1316129 h 1316129"/>
              <a:gd name="connsiteX1" fmla="*/ 659602 w 712625"/>
              <a:gd name="connsiteY1" fmla="*/ 557177 h 1316129"/>
              <a:gd name="connsiteX2" fmla="*/ 501228 w 712625"/>
              <a:gd name="connsiteY2" fmla="*/ 18288 h 1316129"/>
              <a:gd name="connsiteX3" fmla="*/ 0 w 712625"/>
              <a:gd name="connsiteY3" fmla="*/ 0 h 1316129"/>
              <a:gd name="connsiteX4" fmla="*/ 338328 w 712625"/>
              <a:gd name="connsiteY4" fmla="*/ 986995 h 1316129"/>
              <a:gd name="connsiteX5" fmla="*/ 17681 w 712625"/>
              <a:gd name="connsiteY5" fmla="*/ 1069305 h 1316129"/>
              <a:gd name="connsiteX6" fmla="*/ 712625 w 712625"/>
              <a:gd name="connsiteY6" fmla="*/ 1316129 h 1316129"/>
              <a:gd name="connsiteX0" fmla="*/ 712625 w 712625"/>
              <a:gd name="connsiteY0" fmla="*/ 1316129 h 1316129"/>
              <a:gd name="connsiteX1" fmla="*/ 659602 w 712625"/>
              <a:gd name="connsiteY1" fmla="*/ 557177 h 1316129"/>
              <a:gd name="connsiteX2" fmla="*/ 501228 w 712625"/>
              <a:gd name="connsiteY2" fmla="*/ 18288 h 1316129"/>
              <a:gd name="connsiteX3" fmla="*/ 0 w 712625"/>
              <a:gd name="connsiteY3" fmla="*/ 0 h 1316129"/>
              <a:gd name="connsiteX4" fmla="*/ 310896 w 712625"/>
              <a:gd name="connsiteY4" fmla="*/ 447499 h 1316129"/>
              <a:gd name="connsiteX5" fmla="*/ 17681 w 712625"/>
              <a:gd name="connsiteY5" fmla="*/ 1069305 h 1316129"/>
              <a:gd name="connsiteX6" fmla="*/ 712625 w 712625"/>
              <a:gd name="connsiteY6" fmla="*/ 1316129 h 1316129"/>
              <a:gd name="connsiteX0" fmla="*/ 713232 w 713232"/>
              <a:gd name="connsiteY0" fmla="*/ 1316129 h 1316129"/>
              <a:gd name="connsiteX1" fmla="*/ 660209 w 713232"/>
              <a:gd name="connsiteY1" fmla="*/ 557177 h 1316129"/>
              <a:gd name="connsiteX2" fmla="*/ 501835 w 713232"/>
              <a:gd name="connsiteY2" fmla="*/ 18288 h 1316129"/>
              <a:gd name="connsiteX3" fmla="*/ 607 w 713232"/>
              <a:gd name="connsiteY3" fmla="*/ 0 h 1316129"/>
              <a:gd name="connsiteX4" fmla="*/ 311503 w 713232"/>
              <a:gd name="connsiteY4" fmla="*/ 447499 h 1316129"/>
              <a:gd name="connsiteX5" fmla="*/ 0 w 713232"/>
              <a:gd name="connsiteY5" fmla="*/ 1005297 h 1316129"/>
              <a:gd name="connsiteX6" fmla="*/ 713232 w 713232"/>
              <a:gd name="connsiteY6" fmla="*/ 1316129 h 1316129"/>
              <a:gd name="connsiteX0" fmla="*/ 338328 w 660209"/>
              <a:gd name="connsiteY0" fmla="*/ 1014377 h 1014377"/>
              <a:gd name="connsiteX1" fmla="*/ 660209 w 660209"/>
              <a:gd name="connsiteY1" fmla="*/ 557177 h 1014377"/>
              <a:gd name="connsiteX2" fmla="*/ 501835 w 660209"/>
              <a:gd name="connsiteY2" fmla="*/ 18288 h 1014377"/>
              <a:gd name="connsiteX3" fmla="*/ 607 w 660209"/>
              <a:gd name="connsiteY3" fmla="*/ 0 h 1014377"/>
              <a:gd name="connsiteX4" fmla="*/ 311503 w 660209"/>
              <a:gd name="connsiteY4" fmla="*/ 447499 h 1014377"/>
              <a:gd name="connsiteX5" fmla="*/ 0 w 660209"/>
              <a:gd name="connsiteY5" fmla="*/ 1005297 h 1014377"/>
              <a:gd name="connsiteX6" fmla="*/ 338328 w 660209"/>
              <a:gd name="connsiteY6" fmla="*/ 1014377 h 1014377"/>
              <a:gd name="connsiteX0" fmla="*/ 356771 w 678652"/>
              <a:gd name="connsiteY0" fmla="*/ 1071527 h 1071527"/>
              <a:gd name="connsiteX1" fmla="*/ 678652 w 678652"/>
              <a:gd name="connsiteY1" fmla="*/ 614327 h 1071527"/>
              <a:gd name="connsiteX2" fmla="*/ 520278 w 678652"/>
              <a:gd name="connsiteY2" fmla="*/ 75438 h 1071527"/>
              <a:gd name="connsiteX3" fmla="*/ 0 w 678652"/>
              <a:gd name="connsiteY3" fmla="*/ 0 h 1071527"/>
              <a:gd name="connsiteX4" fmla="*/ 329946 w 678652"/>
              <a:gd name="connsiteY4" fmla="*/ 504649 h 1071527"/>
              <a:gd name="connsiteX5" fmla="*/ 18443 w 678652"/>
              <a:gd name="connsiteY5" fmla="*/ 1062447 h 1071527"/>
              <a:gd name="connsiteX6" fmla="*/ 356771 w 678652"/>
              <a:gd name="connsiteY6" fmla="*/ 1071527 h 1071527"/>
              <a:gd name="connsiteX0" fmla="*/ 356771 w 678652"/>
              <a:gd name="connsiteY0" fmla="*/ 1075464 h 1075464"/>
              <a:gd name="connsiteX1" fmla="*/ 678652 w 678652"/>
              <a:gd name="connsiteY1" fmla="*/ 618264 h 1075464"/>
              <a:gd name="connsiteX2" fmla="*/ 183728 w 678652"/>
              <a:gd name="connsiteY2" fmla="*/ 0 h 1075464"/>
              <a:gd name="connsiteX3" fmla="*/ 0 w 678652"/>
              <a:gd name="connsiteY3" fmla="*/ 3937 h 1075464"/>
              <a:gd name="connsiteX4" fmla="*/ 329946 w 678652"/>
              <a:gd name="connsiteY4" fmla="*/ 508586 h 1075464"/>
              <a:gd name="connsiteX5" fmla="*/ 18443 w 678652"/>
              <a:gd name="connsiteY5" fmla="*/ 1066384 h 1075464"/>
              <a:gd name="connsiteX6" fmla="*/ 356771 w 678652"/>
              <a:gd name="connsiteY6" fmla="*/ 1075464 h 1075464"/>
              <a:gd name="connsiteX0" fmla="*/ 356771 w 551652"/>
              <a:gd name="connsiteY0" fmla="*/ 1075464 h 1075464"/>
              <a:gd name="connsiteX1" fmla="*/ 551652 w 551652"/>
              <a:gd name="connsiteY1" fmla="*/ 538889 h 1075464"/>
              <a:gd name="connsiteX2" fmla="*/ 183728 w 551652"/>
              <a:gd name="connsiteY2" fmla="*/ 0 h 1075464"/>
              <a:gd name="connsiteX3" fmla="*/ 0 w 551652"/>
              <a:gd name="connsiteY3" fmla="*/ 3937 h 1075464"/>
              <a:gd name="connsiteX4" fmla="*/ 329946 w 551652"/>
              <a:gd name="connsiteY4" fmla="*/ 508586 h 1075464"/>
              <a:gd name="connsiteX5" fmla="*/ 18443 w 551652"/>
              <a:gd name="connsiteY5" fmla="*/ 1066384 h 1075464"/>
              <a:gd name="connsiteX6" fmla="*/ 356771 w 551652"/>
              <a:gd name="connsiteY6" fmla="*/ 1075464 h 1075464"/>
              <a:gd name="connsiteX0" fmla="*/ 267871 w 551652"/>
              <a:gd name="connsiteY0" fmla="*/ 1084989 h 1084989"/>
              <a:gd name="connsiteX1" fmla="*/ 551652 w 551652"/>
              <a:gd name="connsiteY1" fmla="*/ 538889 h 1084989"/>
              <a:gd name="connsiteX2" fmla="*/ 183728 w 551652"/>
              <a:gd name="connsiteY2" fmla="*/ 0 h 1084989"/>
              <a:gd name="connsiteX3" fmla="*/ 0 w 551652"/>
              <a:gd name="connsiteY3" fmla="*/ 3937 h 1084989"/>
              <a:gd name="connsiteX4" fmla="*/ 329946 w 551652"/>
              <a:gd name="connsiteY4" fmla="*/ 508586 h 1084989"/>
              <a:gd name="connsiteX5" fmla="*/ 18443 w 551652"/>
              <a:gd name="connsiteY5" fmla="*/ 1066384 h 1084989"/>
              <a:gd name="connsiteX6" fmla="*/ 267871 w 551652"/>
              <a:gd name="connsiteY6" fmla="*/ 1084989 h 1084989"/>
              <a:gd name="connsiteX0" fmla="*/ 204371 w 551652"/>
              <a:gd name="connsiteY0" fmla="*/ 1081814 h 1081814"/>
              <a:gd name="connsiteX1" fmla="*/ 551652 w 551652"/>
              <a:gd name="connsiteY1" fmla="*/ 538889 h 1081814"/>
              <a:gd name="connsiteX2" fmla="*/ 183728 w 551652"/>
              <a:gd name="connsiteY2" fmla="*/ 0 h 1081814"/>
              <a:gd name="connsiteX3" fmla="*/ 0 w 551652"/>
              <a:gd name="connsiteY3" fmla="*/ 3937 h 1081814"/>
              <a:gd name="connsiteX4" fmla="*/ 329946 w 551652"/>
              <a:gd name="connsiteY4" fmla="*/ 508586 h 1081814"/>
              <a:gd name="connsiteX5" fmla="*/ 18443 w 551652"/>
              <a:gd name="connsiteY5" fmla="*/ 1066384 h 1081814"/>
              <a:gd name="connsiteX6" fmla="*/ 204371 w 551652"/>
              <a:gd name="connsiteY6" fmla="*/ 1081814 h 1081814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333728 w 555434"/>
              <a:gd name="connsiteY4" fmla="*/ 508586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352778 w 555434"/>
              <a:gd name="connsiteY4" fmla="*/ 533986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278959 w 555434"/>
              <a:gd name="connsiteY4" fmla="*/ 553036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357541 w 555434"/>
              <a:gd name="connsiteY4" fmla="*/ 545893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49025 w 555434"/>
              <a:gd name="connsiteY3" fmla="*/ 27750 h 1082259"/>
              <a:gd name="connsiteX4" fmla="*/ 357541 w 555434"/>
              <a:gd name="connsiteY4" fmla="*/ 545893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11515 w 558796"/>
              <a:gd name="connsiteY0" fmla="*/ 1081814 h 1082259"/>
              <a:gd name="connsiteX1" fmla="*/ 558796 w 558796"/>
              <a:gd name="connsiteY1" fmla="*/ 538889 h 1082259"/>
              <a:gd name="connsiteX2" fmla="*/ 190872 w 558796"/>
              <a:gd name="connsiteY2" fmla="*/ 0 h 1082259"/>
              <a:gd name="connsiteX3" fmla="*/ 0 w 558796"/>
              <a:gd name="connsiteY3" fmla="*/ 6318 h 1082259"/>
              <a:gd name="connsiteX4" fmla="*/ 360903 w 558796"/>
              <a:gd name="connsiteY4" fmla="*/ 545893 h 1082259"/>
              <a:gd name="connsiteX5" fmla="*/ 3362 w 558796"/>
              <a:gd name="connsiteY5" fmla="*/ 1082259 h 1082259"/>
              <a:gd name="connsiteX6" fmla="*/ 211515 w 558796"/>
              <a:gd name="connsiteY6" fmla="*/ 1081814 h 1082259"/>
              <a:gd name="connsiteX0" fmla="*/ 211515 w 558796"/>
              <a:gd name="connsiteY0" fmla="*/ 1079433 h 1079878"/>
              <a:gd name="connsiteX1" fmla="*/ 558796 w 558796"/>
              <a:gd name="connsiteY1" fmla="*/ 536508 h 1079878"/>
              <a:gd name="connsiteX2" fmla="*/ 195635 w 558796"/>
              <a:gd name="connsiteY2" fmla="*/ 0 h 1079878"/>
              <a:gd name="connsiteX3" fmla="*/ 0 w 558796"/>
              <a:gd name="connsiteY3" fmla="*/ 3937 h 1079878"/>
              <a:gd name="connsiteX4" fmla="*/ 360903 w 558796"/>
              <a:gd name="connsiteY4" fmla="*/ 543512 h 1079878"/>
              <a:gd name="connsiteX5" fmla="*/ 3362 w 558796"/>
              <a:gd name="connsiteY5" fmla="*/ 1079878 h 1079878"/>
              <a:gd name="connsiteX6" fmla="*/ 211515 w 558796"/>
              <a:gd name="connsiteY6" fmla="*/ 1079433 h 1079878"/>
              <a:gd name="connsiteX0" fmla="*/ 211515 w 558796"/>
              <a:gd name="connsiteY0" fmla="*/ 1079433 h 1079433"/>
              <a:gd name="connsiteX1" fmla="*/ 558796 w 558796"/>
              <a:gd name="connsiteY1" fmla="*/ 536508 h 1079433"/>
              <a:gd name="connsiteX2" fmla="*/ 195635 w 558796"/>
              <a:gd name="connsiteY2" fmla="*/ 0 h 1079433"/>
              <a:gd name="connsiteX3" fmla="*/ 0 w 558796"/>
              <a:gd name="connsiteY3" fmla="*/ 3937 h 1079433"/>
              <a:gd name="connsiteX4" fmla="*/ 360903 w 558796"/>
              <a:gd name="connsiteY4" fmla="*/ 543512 h 1079433"/>
              <a:gd name="connsiteX5" fmla="*/ 74799 w 558796"/>
              <a:gd name="connsiteY5" fmla="*/ 1065590 h 1079433"/>
              <a:gd name="connsiteX6" fmla="*/ 211515 w 558796"/>
              <a:gd name="connsiteY6" fmla="*/ 1079433 h 1079433"/>
              <a:gd name="connsiteX0" fmla="*/ 211515 w 558796"/>
              <a:gd name="connsiteY0" fmla="*/ 1079433 h 1079877"/>
              <a:gd name="connsiteX1" fmla="*/ 558796 w 558796"/>
              <a:gd name="connsiteY1" fmla="*/ 536508 h 1079877"/>
              <a:gd name="connsiteX2" fmla="*/ 195635 w 558796"/>
              <a:gd name="connsiteY2" fmla="*/ 0 h 1079877"/>
              <a:gd name="connsiteX3" fmla="*/ 0 w 558796"/>
              <a:gd name="connsiteY3" fmla="*/ 3937 h 1079877"/>
              <a:gd name="connsiteX4" fmla="*/ 360903 w 558796"/>
              <a:gd name="connsiteY4" fmla="*/ 543512 h 1079877"/>
              <a:gd name="connsiteX5" fmla="*/ 3361 w 558796"/>
              <a:gd name="connsiteY5" fmla="*/ 1079877 h 1079877"/>
              <a:gd name="connsiteX6" fmla="*/ 211515 w 558796"/>
              <a:gd name="connsiteY6" fmla="*/ 1079433 h 1079877"/>
              <a:gd name="connsiteX0" fmla="*/ 201990 w 558796"/>
              <a:gd name="connsiteY0" fmla="*/ 1055621 h 1079877"/>
              <a:gd name="connsiteX1" fmla="*/ 558796 w 558796"/>
              <a:gd name="connsiteY1" fmla="*/ 536508 h 1079877"/>
              <a:gd name="connsiteX2" fmla="*/ 195635 w 558796"/>
              <a:gd name="connsiteY2" fmla="*/ 0 h 1079877"/>
              <a:gd name="connsiteX3" fmla="*/ 0 w 558796"/>
              <a:gd name="connsiteY3" fmla="*/ 3937 h 1079877"/>
              <a:gd name="connsiteX4" fmla="*/ 360903 w 558796"/>
              <a:gd name="connsiteY4" fmla="*/ 543512 h 1079877"/>
              <a:gd name="connsiteX5" fmla="*/ 3361 w 558796"/>
              <a:gd name="connsiteY5" fmla="*/ 1079877 h 1079877"/>
              <a:gd name="connsiteX6" fmla="*/ 201990 w 558796"/>
              <a:gd name="connsiteY6" fmla="*/ 1055621 h 1079877"/>
              <a:gd name="connsiteX0" fmla="*/ 201990 w 558796"/>
              <a:gd name="connsiteY0" fmla="*/ 1077053 h 1079877"/>
              <a:gd name="connsiteX1" fmla="*/ 558796 w 558796"/>
              <a:gd name="connsiteY1" fmla="*/ 536508 h 1079877"/>
              <a:gd name="connsiteX2" fmla="*/ 195635 w 558796"/>
              <a:gd name="connsiteY2" fmla="*/ 0 h 1079877"/>
              <a:gd name="connsiteX3" fmla="*/ 0 w 558796"/>
              <a:gd name="connsiteY3" fmla="*/ 3937 h 1079877"/>
              <a:gd name="connsiteX4" fmla="*/ 360903 w 558796"/>
              <a:gd name="connsiteY4" fmla="*/ 543512 h 1079877"/>
              <a:gd name="connsiteX5" fmla="*/ 3361 w 558796"/>
              <a:gd name="connsiteY5" fmla="*/ 1079877 h 1079877"/>
              <a:gd name="connsiteX6" fmla="*/ 201990 w 558796"/>
              <a:gd name="connsiteY6" fmla="*/ 1077053 h 1079877"/>
              <a:gd name="connsiteX0" fmla="*/ 201990 w 515934"/>
              <a:gd name="connsiteY0" fmla="*/ 1077053 h 1079877"/>
              <a:gd name="connsiteX1" fmla="*/ 515934 w 515934"/>
              <a:gd name="connsiteY1" fmla="*/ 560321 h 1079877"/>
              <a:gd name="connsiteX2" fmla="*/ 195635 w 515934"/>
              <a:gd name="connsiteY2" fmla="*/ 0 h 1079877"/>
              <a:gd name="connsiteX3" fmla="*/ 0 w 515934"/>
              <a:gd name="connsiteY3" fmla="*/ 3937 h 1079877"/>
              <a:gd name="connsiteX4" fmla="*/ 360903 w 515934"/>
              <a:gd name="connsiteY4" fmla="*/ 543512 h 1079877"/>
              <a:gd name="connsiteX5" fmla="*/ 3361 w 515934"/>
              <a:gd name="connsiteY5" fmla="*/ 1079877 h 1079877"/>
              <a:gd name="connsiteX6" fmla="*/ 201990 w 515934"/>
              <a:gd name="connsiteY6" fmla="*/ 1077053 h 1079877"/>
              <a:gd name="connsiteX0" fmla="*/ 201990 w 563559"/>
              <a:gd name="connsiteY0" fmla="*/ 1077053 h 1079877"/>
              <a:gd name="connsiteX1" fmla="*/ 563559 w 563559"/>
              <a:gd name="connsiteY1" fmla="*/ 543652 h 1079877"/>
              <a:gd name="connsiteX2" fmla="*/ 195635 w 563559"/>
              <a:gd name="connsiteY2" fmla="*/ 0 h 1079877"/>
              <a:gd name="connsiteX3" fmla="*/ 0 w 563559"/>
              <a:gd name="connsiteY3" fmla="*/ 3937 h 1079877"/>
              <a:gd name="connsiteX4" fmla="*/ 360903 w 563559"/>
              <a:gd name="connsiteY4" fmla="*/ 543512 h 1079877"/>
              <a:gd name="connsiteX5" fmla="*/ 3361 w 563559"/>
              <a:gd name="connsiteY5" fmla="*/ 1079877 h 1079877"/>
              <a:gd name="connsiteX6" fmla="*/ 201990 w 563559"/>
              <a:gd name="connsiteY6" fmla="*/ 1077053 h 1079877"/>
              <a:gd name="connsiteX0" fmla="*/ 201990 w 563559"/>
              <a:gd name="connsiteY0" fmla="*/ 1077879 h 1080703"/>
              <a:gd name="connsiteX1" fmla="*/ 563559 w 563559"/>
              <a:gd name="connsiteY1" fmla="*/ 544478 h 1080703"/>
              <a:gd name="connsiteX2" fmla="*/ 195635 w 563559"/>
              <a:gd name="connsiteY2" fmla="*/ 826 h 1080703"/>
              <a:gd name="connsiteX3" fmla="*/ 0 w 563559"/>
              <a:gd name="connsiteY3" fmla="*/ 0 h 1080703"/>
              <a:gd name="connsiteX4" fmla="*/ 360903 w 563559"/>
              <a:gd name="connsiteY4" fmla="*/ 544338 h 1080703"/>
              <a:gd name="connsiteX5" fmla="*/ 3361 w 563559"/>
              <a:gd name="connsiteY5" fmla="*/ 1080703 h 1080703"/>
              <a:gd name="connsiteX6" fmla="*/ 201990 w 563559"/>
              <a:gd name="connsiteY6" fmla="*/ 1077879 h 1080703"/>
              <a:gd name="connsiteX0" fmla="*/ 201990 w 563559"/>
              <a:gd name="connsiteY0" fmla="*/ 1080260 h 1080703"/>
              <a:gd name="connsiteX1" fmla="*/ 563559 w 563559"/>
              <a:gd name="connsiteY1" fmla="*/ 544478 h 1080703"/>
              <a:gd name="connsiteX2" fmla="*/ 195635 w 563559"/>
              <a:gd name="connsiteY2" fmla="*/ 826 h 1080703"/>
              <a:gd name="connsiteX3" fmla="*/ 0 w 563559"/>
              <a:gd name="connsiteY3" fmla="*/ 0 h 1080703"/>
              <a:gd name="connsiteX4" fmla="*/ 360903 w 563559"/>
              <a:gd name="connsiteY4" fmla="*/ 544338 h 1080703"/>
              <a:gd name="connsiteX5" fmla="*/ 3361 w 563559"/>
              <a:gd name="connsiteY5" fmla="*/ 1080703 h 1080703"/>
              <a:gd name="connsiteX6" fmla="*/ 201990 w 563559"/>
              <a:gd name="connsiteY6" fmla="*/ 1080260 h 108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559" h="1080703">
                <a:moveTo>
                  <a:pt x="201990" y="1080260"/>
                </a:moveTo>
                <a:lnTo>
                  <a:pt x="563559" y="544478"/>
                </a:lnTo>
                <a:lnTo>
                  <a:pt x="195635" y="826"/>
                </a:lnTo>
                <a:lnTo>
                  <a:pt x="0" y="0"/>
                </a:lnTo>
                <a:lnTo>
                  <a:pt x="360903" y="544338"/>
                </a:lnTo>
                <a:lnTo>
                  <a:pt x="3361" y="1080703"/>
                </a:lnTo>
                <a:lnTo>
                  <a:pt x="201990" y="10802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>
            <a:normAutofit/>
          </a:bodyPr>
          <a:lstStyle>
            <a:lvl1pPr>
              <a:defRPr sz="100">
                <a:ln>
                  <a:noFill/>
                </a:ln>
                <a:noFill/>
              </a:defRPr>
            </a:lvl1pPr>
          </a:lstStyle>
          <a:p>
            <a:r>
              <a:rPr lang="de-DE" dirty="0"/>
              <a:t>b</a:t>
            </a:r>
          </a:p>
        </p:txBody>
      </p:sp>
      <p:sp>
        <p:nvSpPr>
          <p:cNvPr id="21" name="Bildplatzhalter 2">
            <a:extLst>
              <a:ext uri="{FF2B5EF4-FFF2-40B4-BE49-F238E27FC236}">
                <a16:creationId xmlns:a16="http://schemas.microsoft.com/office/drawing/2014/main" id="{705718B7-FC7B-4C92-B2BC-52F43B5302AB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5632288" y="3887105"/>
            <a:ext cx="236541" cy="453600"/>
          </a:xfrm>
          <a:custGeom>
            <a:avLst/>
            <a:gdLst>
              <a:gd name="connsiteX0" fmla="*/ 0 w 2141537"/>
              <a:gd name="connsiteY0" fmla="*/ 0 h 2249488"/>
              <a:gd name="connsiteX1" fmla="*/ 2141537 w 2141537"/>
              <a:gd name="connsiteY1" fmla="*/ 0 h 2249488"/>
              <a:gd name="connsiteX2" fmla="*/ 1461955 w 2141537"/>
              <a:gd name="connsiteY2" fmla="*/ 713839 h 2249488"/>
              <a:gd name="connsiteX3" fmla="*/ 713839 w 2141537"/>
              <a:gd name="connsiteY3" fmla="*/ 713839 h 2249488"/>
              <a:gd name="connsiteX4" fmla="*/ 713839 w 2141537"/>
              <a:gd name="connsiteY4" fmla="*/ 1499666 h 2249488"/>
              <a:gd name="connsiteX5" fmla="*/ 0 w 2141537"/>
              <a:gd name="connsiteY5" fmla="*/ 2249488 h 2249488"/>
              <a:gd name="connsiteX6" fmla="*/ 0 w 2141537"/>
              <a:gd name="connsiteY6" fmla="*/ 0 h 2249488"/>
              <a:gd name="connsiteX0" fmla="*/ 1737360 w 3878897"/>
              <a:gd name="connsiteY0" fmla="*/ 0 h 3328480"/>
              <a:gd name="connsiteX1" fmla="*/ 3878897 w 3878897"/>
              <a:gd name="connsiteY1" fmla="*/ 0 h 3328480"/>
              <a:gd name="connsiteX2" fmla="*/ 3199315 w 3878897"/>
              <a:gd name="connsiteY2" fmla="*/ 713839 h 3328480"/>
              <a:gd name="connsiteX3" fmla="*/ 2451199 w 3878897"/>
              <a:gd name="connsiteY3" fmla="*/ 713839 h 3328480"/>
              <a:gd name="connsiteX4" fmla="*/ 2451199 w 3878897"/>
              <a:gd name="connsiteY4" fmla="*/ 1499666 h 3328480"/>
              <a:gd name="connsiteX5" fmla="*/ 0 w 3878897"/>
              <a:gd name="connsiteY5" fmla="*/ 3328480 h 3328480"/>
              <a:gd name="connsiteX6" fmla="*/ 1737360 w 3878897"/>
              <a:gd name="connsiteY6" fmla="*/ 0 h 3328480"/>
              <a:gd name="connsiteX0" fmla="*/ 1737360 w 3878897"/>
              <a:gd name="connsiteY0" fmla="*/ 0 h 3328480"/>
              <a:gd name="connsiteX1" fmla="*/ 3878897 w 3878897"/>
              <a:gd name="connsiteY1" fmla="*/ 0 h 3328480"/>
              <a:gd name="connsiteX2" fmla="*/ 3199315 w 3878897"/>
              <a:gd name="connsiteY2" fmla="*/ 713839 h 3328480"/>
              <a:gd name="connsiteX3" fmla="*/ 2451199 w 3878897"/>
              <a:gd name="connsiteY3" fmla="*/ 713839 h 3328480"/>
              <a:gd name="connsiteX4" fmla="*/ 320647 w 3878897"/>
              <a:gd name="connsiteY4" fmla="*/ 3246170 h 3328480"/>
              <a:gd name="connsiteX5" fmla="*/ 0 w 3878897"/>
              <a:gd name="connsiteY5" fmla="*/ 3328480 h 3328480"/>
              <a:gd name="connsiteX6" fmla="*/ 1737360 w 3878897"/>
              <a:gd name="connsiteY6" fmla="*/ 0 h 3328480"/>
              <a:gd name="connsiteX0" fmla="*/ 338328 w 3878897"/>
              <a:gd name="connsiteY0" fmla="*/ 2743200 h 3328480"/>
              <a:gd name="connsiteX1" fmla="*/ 3878897 w 3878897"/>
              <a:gd name="connsiteY1" fmla="*/ 0 h 3328480"/>
              <a:gd name="connsiteX2" fmla="*/ 3199315 w 3878897"/>
              <a:gd name="connsiteY2" fmla="*/ 713839 h 3328480"/>
              <a:gd name="connsiteX3" fmla="*/ 2451199 w 3878897"/>
              <a:gd name="connsiteY3" fmla="*/ 713839 h 3328480"/>
              <a:gd name="connsiteX4" fmla="*/ 320647 w 3878897"/>
              <a:gd name="connsiteY4" fmla="*/ 3246170 h 3328480"/>
              <a:gd name="connsiteX5" fmla="*/ 0 w 3878897"/>
              <a:gd name="connsiteY5" fmla="*/ 3328480 h 3328480"/>
              <a:gd name="connsiteX6" fmla="*/ 338328 w 3878897"/>
              <a:gd name="connsiteY6" fmla="*/ 2743200 h 3328480"/>
              <a:gd name="connsiteX0" fmla="*/ 356009 w 3896578"/>
              <a:gd name="connsiteY0" fmla="*/ 2743200 h 3328480"/>
              <a:gd name="connsiteX1" fmla="*/ 3896578 w 3896578"/>
              <a:gd name="connsiteY1" fmla="*/ 0 h 3328480"/>
              <a:gd name="connsiteX2" fmla="*/ 3216996 w 3896578"/>
              <a:gd name="connsiteY2" fmla="*/ 713839 h 3328480"/>
              <a:gd name="connsiteX3" fmla="*/ 0 w 3896578"/>
              <a:gd name="connsiteY3" fmla="*/ 2259175 h 3328480"/>
              <a:gd name="connsiteX4" fmla="*/ 338328 w 3896578"/>
              <a:gd name="connsiteY4" fmla="*/ 3246170 h 3328480"/>
              <a:gd name="connsiteX5" fmla="*/ 17681 w 3896578"/>
              <a:gd name="connsiteY5" fmla="*/ 3328480 h 3328480"/>
              <a:gd name="connsiteX6" fmla="*/ 356009 w 3896578"/>
              <a:gd name="connsiteY6" fmla="*/ 2743200 h 3328480"/>
              <a:gd name="connsiteX0" fmla="*/ 356009 w 3896578"/>
              <a:gd name="connsiteY0" fmla="*/ 2743200 h 3328480"/>
              <a:gd name="connsiteX1" fmla="*/ 3896578 w 3896578"/>
              <a:gd name="connsiteY1" fmla="*/ 0 h 3328480"/>
              <a:gd name="connsiteX2" fmla="*/ 748116 w 3896578"/>
              <a:gd name="connsiteY2" fmla="*/ 860143 h 3328480"/>
              <a:gd name="connsiteX3" fmla="*/ 0 w 3896578"/>
              <a:gd name="connsiteY3" fmla="*/ 2259175 h 3328480"/>
              <a:gd name="connsiteX4" fmla="*/ 338328 w 3896578"/>
              <a:gd name="connsiteY4" fmla="*/ 3246170 h 3328480"/>
              <a:gd name="connsiteX5" fmla="*/ 17681 w 3896578"/>
              <a:gd name="connsiteY5" fmla="*/ 3328480 h 3328480"/>
              <a:gd name="connsiteX6" fmla="*/ 356009 w 3896578"/>
              <a:gd name="connsiteY6" fmla="*/ 2743200 h 3328480"/>
              <a:gd name="connsiteX0" fmla="*/ 356009 w 748116"/>
              <a:gd name="connsiteY0" fmla="*/ 1883057 h 2468337"/>
              <a:gd name="connsiteX1" fmla="*/ 659602 w 748116"/>
              <a:gd name="connsiteY1" fmla="*/ 1956209 h 2468337"/>
              <a:gd name="connsiteX2" fmla="*/ 748116 w 748116"/>
              <a:gd name="connsiteY2" fmla="*/ 0 h 2468337"/>
              <a:gd name="connsiteX3" fmla="*/ 0 w 748116"/>
              <a:gd name="connsiteY3" fmla="*/ 1399032 h 2468337"/>
              <a:gd name="connsiteX4" fmla="*/ 338328 w 748116"/>
              <a:gd name="connsiteY4" fmla="*/ 2386027 h 2468337"/>
              <a:gd name="connsiteX5" fmla="*/ 17681 w 748116"/>
              <a:gd name="connsiteY5" fmla="*/ 2468337 h 2468337"/>
              <a:gd name="connsiteX6" fmla="*/ 356009 w 748116"/>
              <a:gd name="connsiteY6" fmla="*/ 1883057 h 2468337"/>
              <a:gd name="connsiteX0" fmla="*/ 356009 w 659602"/>
              <a:gd name="connsiteY0" fmla="*/ 484025 h 1069305"/>
              <a:gd name="connsiteX1" fmla="*/ 659602 w 659602"/>
              <a:gd name="connsiteY1" fmla="*/ 557177 h 1069305"/>
              <a:gd name="connsiteX2" fmla="*/ 501228 w 659602"/>
              <a:gd name="connsiteY2" fmla="*/ 18288 h 1069305"/>
              <a:gd name="connsiteX3" fmla="*/ 0 w 659602"/>
              <a:gd name="connsiteY3" fmla="*/ 0 h 1069305"/>
              <a:gd name="connsiteX4" fmla="*/ 338328 w 659602"/>
              <a:gd name="connsiteY4" fmla="*/ 986995 h 1069305"/>
              <a:gd name="connsiteX5" fmla="*/ 17681 w 659602"/>
              <a:gd name="connsiteY5" fmla="*/ 1069305 h 1069305"/>
              <a:gd name="connsiteX6" fmla="*/ 356009 w 659602"/>
              <a:gd name="connsiteY6" fmla="*/ 484025 h 1069305"/>
              <a:gd name="connsiteX0" fmla="*/ 712625 w 712625"/>
              <a:gd name="connsiteY0" fmla="*/ 1316129 h 1316129"/>
              <a:gd name="connsiteX1" fmla="*/ 659602 w 712625"/>
              <a:gd name="connsiteY1" fmla="*/ 557177 h 1316129"/>
              <a:gd name="connsiteX2" fmla="*/ 501228 w 712625"/>
              <a:gd name="connsiteY2" fmla="*/ 18288 h 1316129"/>
              <a:gd name="connsiteX3" fmla="*/ 0 w 712625"/>
              <a:gd name="connsiteY3" fmla="*/ 0 h 1316129"/>
              <a:gd name="connsiteX4" fmla="*/ 338328 w 712625"/>
              <a:gd name="connsiteY4" fmla="*/ 986995 h 1316129"/>
              <a:gd name="connsiteX5" fmla="*/ 17681 w 712625"/>
              <a:gd name="connsiteY5" fmla="*/ 1069305 h 1316129"/>
              <a:gd name="connsiteX6" fmla="*/ 712625 w 712625"/>
              <a:gd name="connsiteY6" fmla="*/ 1316129 h 1316129"/>
              <a:gd name="connsiteX0" fmla="*/ 712625 w 712625"/>
              <a:gd name="connsiteY0" fmla="*/ 1316129 h 1316129"/>
              <a:gd name="connsiteX1" fmla="*/ 659602 w 712625"/>
              <a:gd name="connsiteY1" fmla="*/ 557177 h 1316129"/>
              <a:gd name="connsiteX2" fmla="*/ 501228 w 712625"/>
              <a:gd name="connsiteY2" fmla="*/ 18288 h 1316129"/>
              <a:gd name="connsiteX3" fmla="*/ 0 w 712625"/>
              <a:gd name="connsiteY3" fmla="*/ 0 h 1316129"/>
              <a:gd name="connsiteX4" fmla="*/ 310896 w 712625"/>
              <a:gd name="connsiteY4" fmla="*/ 447499 h 1316129"/>
              <a:gd name="connsiteX5" fmla="*/ 17681 w 712625"/>
              <a:gd name="connsiteY5" fmla="*/ 1069305 h 1316129"/>
              <a:gd name="connsiteX6" fmla="*/ 712625 w 712625"/>
              <a:gd name="connsiteY6" fmla="*/ 1316129 h 1316129"/>
              <a:gd name="connsiteX0" fmla="*/ 713232 w 713232"/>
              <a:gd name="connsiteY0" fmla="*/ 1316129 h 1316129"/>
              <a:gd name="connsiteX1" fmla="*/ 660209 w 713232"/>
              <a:gd name="connsiteY1" fmla="*/ 557177 h 1316129"/>
              <a:gd name="connsiteX2" fmla="*/ 501835 w 713232"/>
              <a:gd name="connsiteY2" fmla="*/ 18288 h 1316129"/>
              <a:gd name="connsiteX3" fmla="*/ 607 w 713232"/>
              <a:gd name="connsiteY3" fmla="*/ 0 h 1316129"/>
              <a:gd name="connsiteX4" fmla="*/ 311503 w 713232"/>
              <a:gd name="connsiteY4" fmla="*/ 447499 h 1316129"/>
              <a:gd name="connsiteX5" fmla="*/ 0 w 713232"/>
              <a:gd name="connsiteY5" fmla="*/ 1005297 h 1316129"/>
              <a:gd name="connsiteX6" fmla="*/ 713232 w 713232"/>
              <a:gd name="connsiteY6" fmla="*/ 1316129 h 1316129"/>
              <a:gd name="connsiteX0" fmla="*/ 338328 w 660209"/>
              <a:gd name="connsiteY0" fmla="*/ 1014377 h 1014377"/>
              <a:gd name="connsiteX1" fmla="*/ 660209 w 660209"/>
              <a:gd name="connsiteY1" fmla="*/ 557177 h 1014377"/>
              <a:gd name="connsiteX2" fmla="*/ 501835 w 660209"/>
              <a:gd name="connsiteY2" fmla="*/ 18288 h 1014377"/>
              <a:gd name="connsiteX3" fmla="*/ 607 w 660209"/>
              <a:gd name="connsiteY3" fmla="*/ 0 h 1014377"/>
              <a:gd name="connsiteX4" fmla="*/ 311503 w 660209"/>
              <a:gd name="connsiteY4" fmla="*/ 447499 h 1014377"/>
              <a:gd name="connsiteX5" fmla="*/ 0 w 660209"/>
              <a:gd name="connsiteY5" fmla="*/ 1005297 h 1014377"/>
              <a:gd name="connsiteX6" fmla="*/ 338328 w 660209"/>
              <a:gd name="connsiteY6" fmla="*/ 1014377 h 1014377"/>
              <a:gd name="connsiteX0" fmla="*/ 356771 w 678652"/>
              <a:gd name="connsiteY0" fmla="*/ 1071527 h 1071527"/>
              <a:gd name="connsiteX1" fmla="*/ 678652 w 678652"/>
              <a:gd name="connsiteY1" fmla="*/ 614327 h 1071527"/>
              <a:gd name="connsiteX2" fmla="*/ 520278 w 678652"/>
              <a:gd name="connsiteY2" fmla="*/ 75438 h 1071527"/>
              <a:gd name="connsiteX3" fmla="*/ 0 w 678652"/>
              <a:gd name="connsiteY3" fmla="*/ 0 h 1071527"/>
              <a:gd name="connsiteX4" fmla="*/ 329946 w 678652"/>
              <a:gd name="connsiteY4" fmla="*/ 504649 h 1071527"/>
              <a:gd name="connsiteX5" fmla="*/ 18443 w 678652"/>
              <a:gd name="connsiteY5" fmla="*/ 1062447 h 1071527"/>
              <a:gd name="connsiteX6" fmla="*/ 356771 w 678652"/>
              <a:gd name="connsiteY6" fmla="*/ 1071527 h 1071527"/>
              <a:gd name="connsiteX0" fmla="*/ 356771 w 678652"/>
              <a:gd name="connsiteY0" fmla="*/ 1075464 h 1075464"/>
              <a:gd name="connsiteX1" fmla="*/ 678652 w 678652"/>
              <a:gd name="connsiteY1" fmla="*/ 618264 h 1075464"/>
              <a:gd name="connsiteX2" fmla="*/ 183728 w 678652"/>
              <a:gd name="connsiteY2" fmla="*/ 0 h 1075464"/>
              <a:gd name="connsiteX3" fmla="*/ 0 w 678652"/>
              <a:gd name="connsiteY3" fmla="*/ 3937 h 1075464"/>
              <a:gd name="connsiteX4" fmla="*/ 329946 w 678652"/>
              <a:gd name="connsiteY4" fmla="*/ 508586 h 1075464"/>
              <a:gd name="connsiteX5" fmla="*/ 18443 w 678652"/>
              <a:gd name="connsiteY5" fmla="*/ 1066384 h 1075464"/>
              <a:gd name="connsiteX6" fmla="*/ 356771 w 678652"/>
              <a:gd name="connsiteY6" fmla="*/ 1075464 h 1075464"/>
              <a:gd name="connsiteX0" fmla="*/ 356771 w 551652"/>
              <a:gd name="connsiteY0" fmla="*/ 1075464 h 1075464"/>
              <a:gd name="connsiteX1" fmla="*/ 551652 w 551652"/>
              <a:gd name="connsiteY1" fmla="*/ 538889 h 1075464"/>
              <a:gd name="connsiteX2" fmla="*/ 183728 w 551652"/>
              <a:gd name="connsiteY2" fmla="*/ 0 h 1075464"/>
              <a:gd name="connsiteX3" fmla="*/ 0 w 551652"/>
              <a:gd name="connsiteY3" fmla="*/ 3937 h 1075464"/>
              <a:gd name="connsiteX4" fmla="*/ 329946 w 551652"/>
              <a:gd name="connsiteY4" fmla="*/ 508586 h 1075464"/>
              <a:gd name="connsiteX5" fmla="*/ 18443 w 551652"/>
              <a:gd name="connsiteY5" fmla="*/ 1066384 h 1075464"/>
              <a:gd name="connsiteX6" fmla="*/ 356771 w 551652"/>
              <a:gd name="connsiteY6" fmla="*/ 1075464 h 1075464"/>
              <a:gd name="connsiteX0" fmla="*/ 267871 w 551652"/>
              <a:gd name="connsiteY0" fmla="*/ 1084989 h 1084989"/>
              <a:gd name="connsiteX1" fmla="*/ 551652 w 551652"/>
              <a:gd name="connsiteY1" fmla="*/ 538889 h 1084989"/>
              <a:gd name="connsiteX2" fmla="*/ 183728 w 551652"/>
              <a:gd name="connsiteY2" fmla="*/ 0 h 1084989"/>
              <a:gd name="connsiteX3" fmla="*/ 0 w 551652"/>
              <a:gd name="connsiteY3" fmla="*/ 3937 h 1084989"/>
              <a:gd name="connsiteX4" fmla="*/ 329946 w 551652"/>
              <a:gd name="connsiteY4" fmla="*/ 508586 h 1084989"/>
              <a:gd name="connsiteX5" fmla="*/ 18443 w 551652"/>
              <a:gd name="connsiteY5" fmla="*/ 1066384 h 1084989"/>
              <a:gd name="connsiteX6" fmla="*/ 267871 w 551652"/>
              <a:gd name="connsiteY6" fmla="*/ 1084989 h 1084989"/>
              <a:gd name="connsiteX0" fmla="*/ 204371 w 551652"/>
              <a:gd name="connsiteY0" fmla="*/ 1081814 h 1081814"/>
              <a:gd name="connsiteX1" fmla="*/ 551652 w 551652"/>
              <a:gd name="connsiteY1" fmla="*/ 538889 h 1081814"/>
              <a:gd name="connsiteX2" fmla="*/ 183728 w 551652"/>
              <a:gd name="connsiteY2" fmla="*/ 0 h 1081814"/>
              <a:gd name="connsiteX3" fmla="*/ 0 w 551652"/>
              <a:gd name="connsiteY3" fmla="*/ 3937 h 1081814"/>
              <a:gd name="connsiteX4" fmla="*/ 329946 w 551652"/>
              <a:gd name="connsiteY4" fmla="*/ 508586 h 1081814"/>
              <a:gd name="connsiteX5" fmla="*/ 18443 w 551652"/>
              <a:gd name="connsiteY5" fmla="*/ 1066384 h 1081814"/>
              <a:gd name="connsiteX6" fmla="*/ 204371 w 551652"/>
              <a:gd name="connsiteY6" fmla="*/ 1081814 h 1081814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333728 w 555434"/>
              <a:gd name="connsiteY4" fmla="*/ 508586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352778 w 555434"/>
              <a:gd name="connsiteY4" fmla="*/ 533986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278959 w 555434"/>
              <a:gd name="connsiteY4" fmla="*/ 553036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357541 w 555434"/>
              <a:gd name="connsiteY4" fmla="*/ 545893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49025 w 555434"/>
              <a:gd name="connsiteY3" fmla="*/ 27750 h 1082259"/>
              <a:gd name="connsiteX4" fmla="*/ 357541 w 555434"/>
              <a:gd name="connsiteY4" fmla="*/ 545893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11515 w 558796"/>
              <a:gd name="connsiteY0" fmla="*/ 1081814 h 1082259"/>
              <a:gd name="connsiteX1" fmla="*/ 558796 w 558796"/>
              <a:gd name="connsiteY1" fmla="*/ 538889 h 1082259"/>
              <a:gd name="connsiteX2" fmla="*/ 190872 w 558796"/>
              <a:gd name="connsiteY2" fmla="*/ 0 h 1082259"/>
              <a:gd name="connsiteX3" fmla="*/ 0 w 558796"/>
              <a:gd name="connsiteY3" fmla="*/ 6318 h 1082259"/>
              <a:gd name="connsiteX4" fmla="*/ 360903 w 558796"/>
              <a:gd name="connsiteY4" fmla="*/ 545893 h 1082259"/>
              <a:gd name="connsiteX5" fmla="*/ 3362 w 558796"/>
              <a:gd name="connsiteY5" fmla="*/ 1082259 h 1082259"/>
              <a:gd name="connsiteX6" fmla="*/ 211515 w 558796"/>
              <a:gd name="connsiteY6" fmla="*/ 1081814 h 1082259"/>
              <a:gd name="connsiteX0" fmla="*/ 211515 w 558796"/>
              <a:gd name="connsiteY0" fmla="*/ 1079433 h 1079878"/>
              <a:gd name="connsiteX1" fmla="*/ 558796 w 558796"/>
              <a:gd name="connsiteY1" fmla="*/ 536508 h 1079878"/>
              <a:gd name="connsiteX2" fmla="*/ 195635 w 558796"/>
              <a:gd name="connsiteY2" fmla="*/ 0 h 1079878"/>
              <a:gd name="connsiteX3" fmla="*/ 0 w 558796"/>
              <a:gd name="connsiteY3" fmla="*/ 3937 h 1079878"/>
              <a:gd name="connsiteX4" fmla="*/ 360903 w 558796"/>
              <a:gd name="connsiteY4" fmla="*/ 543512 h 1079878"/>
              <a:gd name="connsiteX5" fmla="*/ 3362 w 558796"/>
              <a:gd name="connsiteY5" fmla="*/ 1079878 h 1079878"/>
              <a:gd name="connsiteX6" fmla="*/ 211515 w 558796"/>
              <a:gd name="connsiteY6" fmla="*/ 1079433 h 1079878"/>
              <a:gd name="connsiteX0" fmla="*/ 211515 w 558796"/>
              <a:gd name="connsiteY0" fmla="*/ 1079433 h 1079433"/>
              <a:gd name="connsiteX1" fmla="*/ 558796 w 558796"/>
              <a:gd name="connsiteY1" fmla="*/ 536508 h 1079433"/>
              <a:gd name="connsiteX2" fmla="*/ 195635 w 558796"/>
              <a:gd name="connsiteY2" fmla="*/ 0 h 1079433"/>
              <a:gd name="connsiteX3" fmla="*/ 0 w 558796"/>
              <a:gd name="connsiteY3" fmla="*/ 3937 h 1079433"/>
              <a:gd name="connsiteX4" fmla="*/ 360903 w 558796"/>
              <a:gd name="connsiteY4" fmla="*/ 543512 h 1079433"/>
              <a:gd name="connsiteX5" fmla="*/ 74799 w 558796"/>
              <a:gd name="connsiteY5" fmla="*/ 1065590 h 1079433"/>
              <a:gd name="connsiteX6" fmla="*/ 211515 w 558796"/>
              <a:gd name="connsiteY6" fmla="*/ 1079433 h 1079433"/>
              <a:gd name="connsiteX0" fmla="*/ 211515 w 558796"/>
              <a:gd name="connsiteY0" fmla="*/ 1079433 h 1079877"/>
              <a:gd name="connsiteX1" fmla="*/ 558796 w 558796"/>
              <a:gd name="connsiteY1" fmla="*/ 536508 h 1079877"/>
              <a:gd name="connsiteX2" fmla="*/ 195635 w 558796"/>
              <a:gd name="connsiteY2" fmla="*/ 0 h 1079877"/>
              <a:gd name="connsiteX3" fmla="*/ 0 w 558796"/>
              <a:gd name="connsiteY3" fmla="*/ 3937 h 1079877"/>
              <a:gd name="connsiteX4" fmla="*/ 360903 w 558796"/>
              <a:gd name="connsiteY4" fmla="*/ 543512 h 1079877"/>
              <a:gd name="connsiteX5" fmla="*/ 3361 w 558796"/>
              <a:gd name="connsiteY5" fmla="*/ 1079877 h 1079877"/>
              <a:gd name="connsiteX6" fmla="*/ 211515 w 558796"/>
              <a:gd name="connsiteY6" fmla="*/ 1079433 h 1079877"/>
              <a:gd name="connsiteX0" fmla="*/ 201990 w 558796"/>
              <a:gd name="connsiteY0" fmla="*/ 1055621 h 1079877"/>
              <a:gd name="connsiteX1" fmla="*/ 558796 w 558796"/>
              <a:gd name="connsiteY1" fmla="*/ 536508 h 1079877"/>
              <a:gd name="connsiteX2" fmla="*/ 195635 w 558796"/>
              <a:gd name="connsiteY2" fmla="*/ 0 h 1079877"/>
              <a:gd name="connsiteX3" fmla="*/ 0 w 558796"/>
              <a:gd name="connsiteY3" fmla="*/ 3937 h 1079877"/>
              <a:gd name="connsiteX4" fmla="*/ 360903 w 558796"/>
              <a:gd name="connsiteY4" fmla="*/ 543512 h 1079877"/>
              <a:gd name="connsiteX5" fmla="*/ 3361 w 558796"/>
              <a:gd name="connsiteY5" fmla="*/ 1079877 h 1079877"/>
              <a:gd name="connsiteX6" fmla="*/ 201990 w 558796"/>
              <a:gd name="connsiteY6" fmla="*/ 1055621 h 1079877"/>
              <a:gd name="connsiteX0" fmla="*/ 201990 w 558796"/>
              <a:gd name="connsiteY0" fmla="*/ 1077053 h 1079877"/>
              <a:gd name="connsiteX1" fmla="*/ 558796 w 558796"/>
              <a:gd name="connsiteY1" fmla="*/ 536508 h 1079877"/>
              <a:gd name="connsiteX2" fmla="*/ 195635 w 558796"/>
              <a:gd name="connsiteY2" fmla="*/ 0 h 1079877"/>
              <a:gd name="connsiteX3" fmla="*/ 0 w 558796"/>
              <a:gd name="connsiteY3" fmla="*/ 3937 h 1079877"/>
              <a:gd name="connsiteX4" fmla="*/ 360903 w 558796"/>
              <a:gd name="connsiteY4" fmla="*/ 543512 h 1079877"/>
              <a:gd name="connsiteX5" fmla="*/ 3361 w 558796"/>
              <a:gd name="connsiteY5" fmla="*/ 1079877 h 1079877"/>
              <a:gd name="connsiteX6" fmla="*/ 201990 w 558796"/>
              <a:gd name="connsiteY6" fmla="*/ 1077053 h 1079877"/>
              <a:gd name="connsiteX0" fmla="*/ 201990 w 515934"/>
              <a:gd name="connsiteY0" fmla="*/ 1077053 h 1079877"/>
              <a:gd name="connsiteX1" fmla="*/ 515934 w 515934"/>
              <a:gd name="connsiteY1" fmla="*/ 560321 h 1079877"/>
              <a:gd name="connsiteX2" fmla="*/ 195635 w 515934"/>
              <a:gd name="connsiteY2" fmla="*/ 0 h 1079877"/>
              <a:gd name="connsiteX3" fmla="*/ 0 w 515934"/>
              <a:gd name="connsiteY3" fmla="*/ 3937 h 1079877"/>
              <a:gd name="connsiteX4" fmla="*/ 360903 w 515934"/>
              <a:gd name="connsiteY4" fmla="*/ 543512 h 1079877"/>
              <a:gd name="connsiteX5" fmla="*/ 3361 w 515934"/>
              <a:gd name="connsiteY5" fmla="*/ 1079877 h 1079877"/>
              <a:gd name="connsiteX6" fmla="*/ 201990 w 515934"/>
              <a:gd name="connsiteY6" fmla="*/ 1077053 h 1079877"/>
              <a:gd name="connsiteX0" fmla="*/ 201990 w 563559"/>
              <a:gd name="connsiteY0" fmla="*/ 1077053 h 1079877"/>
              <a:gd name="connsiteX1" fmla="*/ 563559 w 563559"/>
              <a:gd name="connsiteY1" fmla="*/ 543652 h 1079877"/>
              <a:gd name="connsiteX2" fmla="*/ 195635 w 563559"/>
              <a:gd name="connsiteY2" fmla="*/ 0 h 1079877"/>
              <a:gd name="connsiteX3" fmla="*/ 0 w 563559"/>
              <a:gd name="connsiteY3" fmla="*/ 3937 h 1079877"/>
              <a:gd name="connsiteX4" fmla="*/ 360903 w 563559"/>
              <a:gd name="connsiteY4" fmla="*/ 543512 h 1079877"/>
              <a:gd name="connsiteX5" fmla="*/ 3361 w 563559"/>
              <a:gd name="connsiteY5" fmla="*/ 1079877 h 1079877"/>
              <a:gd name="connsiteX6" fmla="*/ 201990 w 563559"/>
              <a:gd name="connsiteY6" fmla="*/ 1077053 h 1079877"/>
              <a:gd name="connsiteX0" fmla="*/ 201990 w 563559"/>
              <a:gd name="connsiteY0" fmla="*/ 1077879 h 1080703"/>
              <a:gd name="connsiteX1" fmla="*/ 563559 w 563559"/>
              <a:gd name="connsiteY1" fmla="*/ 544478 h 1080703"/>
              <a:gd name="connsiteX2" fmla="*/ 195635 w 563559"/>
              <a:gd name="connsiteY2" fmla="*/ 826 h 1080703"/>
              <a:gd name="connsiteX3" fmla="*/ 0 w 563559"/>
              <a:gd name="connsiteY3" fmla="*/ 0 h 1080703"/>
              <a:gd name="connsiteX4" fmla="*/ 360903 w 563559"/>
              <a:gd name="connsiteY4" fmla="*/ 544338 h 1080703"/>
              <a:gd name="connsiteX5" fmla="*/ 3361 w 563559"/>
              <a:gd name="connsiteY5" fmla="*/ 1080703 h 1080703"/>
              <a:gd name="connsiteX6" fmla="*/ 201990 w 563559"/>
              <a:gd name="connsiteY6" fmla="*/ 1077879 h 1080703"/>
              <a:gd name="connsiteX0" fmla="*/ 201990 w 563559"/>
              <a:gd name="connsiteY0" fmla="*/ 1080260 h 1080703"/>
              <a:gd name="connsiteX1" fmla="*/ 563559 w 563559"/>
              <a:gd name="connsiteY1" fmla="*/ 544478 h 1080703"/>
              <a:gd name="connsiteX2" fmla="*/ 195635 w 563559"/>
              <a:gd name="connsiteY2" fmla="*/ 826 h 1080703"/>
              <a:gd name="connsiteX3" fmla="*/ 0 w 563559"/>
              <a:gd name="connsiteY3" fmla="*/ 0 h 1080703"/>
              <a:gd name="connsiteX4" fmla="*/ 360903 w 563559"/>
              <a:gd name="connsiteY4" fmla="*/ 544338 h 1080703"/>
              <a:gd name="connsiteX5" fmla="*/ 3361 w 563559"/>
              <a:gd name="connsiteY5" fmla="*/ 1080703 h 1080703"/>
              <a:gd name="connsiteX6" fmla="*/ 201990 w 563559"/>
              <a:gd name="connsiteY6" fmla="*/ 1080260 h 108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559" h="1080703">
                <a:moveTo>
                  <a:pt x="201990" y="1080260"/>
                </a:moveTo>
                <a:lnTo>
                  <a:pt x="563559" y="544478"/>
                </a:lnTo>
                <a:lnTo>
                  <a:pt x="195635" y="826"/>
                </a:lnTo>
                <a:lnTo>
                  <a:pt x="0" y="0"/>
                </a:lnTo>
                <a:lnTo>
                  <a:pt x="360903" y="544338"/>
                </a:lnTo>
                <a:lnTo>
                  <a:pt x="3361" y="1080703"/>
                </a:lnTo>
                <a:lnTo>
                  <a:pt x="201990" y="10802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>
            <a:normAutofit/>
          </a:bodyPr>
          <a:lstStyle>
            <a:lvl1pPr>
              <a:defRPr sz="100">
                <a:ln>
                  <a:noFill/>
                </a:ln>
                <a:noFill/>
              </a:defRPr>
            </a:lvl1pPr>
          </a:lstStyle>
          <a:p>
            <a:r>
              <a:rPr lang="de-DE" dirty="0"/>
              <a:t>b</a:t>
            </a:r>
          </a:p>
        </p:txBody>
      </p:sp>
      <p:sp>
        <p:nvSpPr>
          <p:cNvPr id="22" name="Bildplatzhalter 2">
            <a:extLst>
              <a:ext uri="{FF2B5EF4-FFF2-40B4-BE49-F238E27FC236}">
                <a16:creationId xmlns:a16="http://schemas.microsoft.com/office/drawing/2014/main" id="{E9BECD37-955C-41A6-81C9-E67FD35DD401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8387439" y="3887105"/>
            <a:ext cx="236541" cy="453600"/>
          </a:xfrm>
          <a:custGeom>
            <a:avLst/>
            <a:gdLst>
              <a:gd name="connsiteX0" fmla="*/ 0 w 2141537"/>
              <a:gd name="connsiteY0" fmla="*/ 0 h 2249488"/>
              <a:gd name="connsiteX1" fmla="*/ 2141537 w 2141537"/>
              <a:gd name="connsiteY1" fmla="*/ 0 h 2249488"/>
              <a:gd name="connsiteX2" fmla="*/ 1461955 w 2141537"/>
              <a:gd name="connsiteY2" fmla="*/ 713839 h 2249488"/>
              <a:gd name="connsiteX3" fmla="*/ 713839 w 2141537"/>
              <a:gd name="connsiteY3" fmla="*/ 713839 h 2249488"/>
              <a:gd name="connsiteX4" fmla="*/ 713839 w 2141537"/>
              <a:gd name="connsiteY4" fmla="*/ 1499666 h 2249488"/>
              <a:gd name="connsiteX5" fmla="*/ 0 w 2141537"/>
              <a:gd name="connsiteY5" fmla="*/ 2249488 h 2249488"/>
              <a:gd name="connsiteX6" fmla="*/ 0 w 2141537"/>
              <a:gd name="connsiteY6" fmla="*/ 0 h 2249488"/>
              <a:gd name="connsiteX0" fmla="*/ 1737360 w 3878897"/>
              <a:gd name="connsiteY0" fmla="*/ 0 h 3328480"/>
              <a:gd name="connsiteX1" fmla="*/ 3878897 w 3878897"/>
              <a:gd name="connsiteY1" fmla="*/ 0 h 3328480"/>
              <a:gd name="connsiteX2" fmla="*/ 3199315 w 3878897"/>
              <a:gd name="connsiteY2" fmla="*/ 713839 h 3328480"/>
              <a:gd name="connsiteX3" fmla="*/ 2451199 w 3878897"/>
              <a:gd name="connsiteY3" fmla="*/ 713839 h 3328480"/>
              <a:gd name="connsiteX4" fmla="*/ 2451199 w 3878897"/>
              <a:gd name="connsiteY4" fmla="*/ 1499666 h 3328480"/>
              <a:gd name="connsiteX5" fmla="*/ 0 w 3878897"/>
              <a:gd name="connsiteY5" fmla="*/ 3328480 h 3328480"/>
              <a:gd name="connsiteX6" fmla="*/ 1737360 w 3878897"/>
              <a:gd name="connsiteY6" fmla="*/ 0 h 3328480"/>
              <a:gd name="connsiteX0" fmla="*/ 1737360 w 3878897"/>
              <a:gd name="connsiteY0" fmla="*/ 0 h 3328480"/>
              <a:gd name="connsiteX1" fmla="*/ 3878897 w 3878897"/>
              <a:gd name="connsiteY1" fmla="*/ 0 h 3328480"/>
              <a:gd name="connsiteX2" fmla="*/ 3199315 w 3878897"/>
              <a:gd name="connsiteY2" fmla="*/ 713839 h 3328480"/>
              <a:gd name="connsiteX3" fmla="*/ 2451199 w 3878897"/>
              <a:gd name="connsiteY3" fmla="*/ 713839 h 3328480"/>
              <a:gd name="connsiteX4" fmla="*/ 320647 w 3878897"/>
              <a:gd name="connsiteY4" fmla="*/ 3246170 h 3328480"/>
              <a:gd name="connsiteX5" fmla="*/ 0 w 3878897"/>
              <a:gd name="connsiteY5" fmla="*/ 3328480 h 3328480"/>
              <a:gd name="connsiteX6" fmla="*/ 1737360 w 3878897"/>
              <a:gd name="connsiteY6" fmla="*/ 0 h 3328480"/>
              <a:gd name="connsiteX0" fmla="*/ 338328 w 3878897"/>
              <a:gd name="connsiteY0" fmla="*/ 2743200 h 3328480"/>
              <a:gd name="connsiteX1" fmla="*/ 3878897 w 3878897"/>
              <a:gd name="connsiteY1" fmla="*/ 0 h 3328480"/>
              <a:gd name="connsiteX2" fmla="*/ 3199315 w 3878897"/>
              <a:gd name="connsiteY2" fmla="*/ 713839 h 3328480"/>
              <a:gd name="connsiteX3" fmla="*/ 2451199 w 3878897"/>
              <a:gd name="connsiteY3" fmla="*/ 713839 h 3328480"/>
              <a:gd name="connsiteX4" fmla="*/ 320647 w 3878897"/>
              <a:gd name="connsiteY4" fmla="*/ 3246170 h 3328480"/>
              <a:gd name="connsiteX5" fmla="*/ 0 w 3878897"/>
              <a:gd name="connsiteY5" fmla="*/ 3328480 h 3328480"/>
              <a:gd name="connsiteX6" fmla="*/ 338328 w 3878897"/>
              <a:gd name="connsiteY6" fmla="*/ 2743200 h 3328480"/>
              <a:gd name="connsiteX0" fmla="*/ 356009 w 3896578"/>
              <a:gd name="connsiteY0" fmla="*/ 2743200 h 3328480"/>
              <a:gd name="connsiteX1" fmla="*/ 3896578 w 3896578"/>
              <a:gd name="connsiteY1" fmla="*/ 0 h 3328480"/>
              <a:gd name="connsiteX2" fmla="*/ 3216996 w 3896578"/>
              <a:gd name="connsiteY2" fmla="*/ 713839 h 3328480"/>
              <a:gd name="connsiteX3" fmla="*/ 0 w 3896578"/>
              <a:gd name="connsiteY3" fmla="*/ 2259175 h 3328480"/>
              <a:gd name="connsiteX4" fmla="*/ 338328 w 3896578"/>
              <a:gd name="connsiteY4" fmla="*/ 3246170 h 3328480"/>
              <a:gd name="connsiteX5" fmla="*/ 17681 w 3896578"/>
              <a:gd name="connsiteY5" fmla="*/ 3328480 h 3328480"/>
              <a:gd name="connsiteX6" fmla="*/ 356009 w 3896578"/>
              <a:gd name="connsiteY6" fmla="*/ 2743200 h 3328480"/>
              <a:gd name="connsiteX0" fmla="*/ 356009 w 3896578"/>
              <a:gd name="connsiteY0" fmla="*/ 2743200 h 3328480"/>
              <a:gd name="connsiteX1" fmla="*/ 3896578 w 3896578"/>
              <a:gd name="connsiteY1" fmla="*/ 0 h 3328480"/>
              <a:gd name="connsiteX2" fmla="*/ 748116 w 3896578"/>
              <a:gd name="connsiteY2" fmla="*/ 860143 h 3328480"/>
              <a:gd name="connsiteX3" fmla="*/ 0 w 3896578"/>
              <a:gd name="connsiteY3" fmla="*/ 2259175 h 3328480"/>
              <a:gd name="connsiteX4" fmla="*/ 338328 w 3896578"/>
              <a:gd name="connsiteY4" fmla="*/ 3246170 h 3328480"/>
              <a:gd name="connsiteX5" fmla="*/ 17681 w 3896578"/>
              <a:gd name="connsiteY5" fmla="*/ 3328480 h 3328480"/>
              <a:gd name="connsiteX6" fmla="*/ 356009 w 3896578"/>
              <a:gd name="connsiteY6" fmla="*/ 2743200 h 3328480"/>
              <a:gd name="connsiteX0" fmla="*/ 356009 w 748116"/>
              <a:gd name="connsiteY0" fmla="*/ 1883057 h 2468337"/>
              <a:gd name="connsiteX1" fmla="*/ 659602 w 748116"/>
              <a:gd name="connsiteY1" fmla="*/ 1956209 h 2468337"/>
              <a:gd name="connsiteX2" fmla="*/ 748116 w 748116"/>
              <a:gd name="connsiteY2" fmla="*/ 0 h 2468337"/>
              <a:gd name="connsiteX3" fmla="*/ 0 w 748116"/>
              <a:gd name="connsiteY3" fmla="*/ 1399032 h 2468337"/>
              <a:gd name="connsiteX4" fmla="*/ 338328 w 748116"/>
              <a:gd name="connsiteY4" fmla="*/ 2386027 h 2468337"/>
              <a:gd name="connsiteX5" fmla="*/ 17681 w 748116"/>
              <a:gd name="connsiteY5" fmla="*/ 2468337 h 2468337"/>
              <a:gd name="connsiteX6" fmla="*/ 356009 w 748116"/>
              <a:gd name="connsiteY6" fmla="*/ 1883057 h 2468337"/>
              <a:gd name="connsiteX0" fmla="*/ 356009 w 659602"/>
              <a:gd name="connsiteY0" fmla="*/ 484025 h 1069305"/>
              <a:gd name="connsiteX1" fmla="*/ 659602 w 659602"/>
              <a:gd name="connsiteY1" fmla="*/ 557177 h 1069305"/>
              <a:gd name="connsiteX2" fmla="*/ 501228 w 659602"/>
              <a:gd name="connsiteY2" fmla="*/ 18288 h 1069305"/>
              <a:gd name="connsiteX3" fmla="*/ 0 w 659602"/>
              <a:gd name="connsiteY3" fmla="*/ 0 h 1069305"/>
              <a:gd name="connsiteX4" fmla="*/ 338328 w 659602"/>
              <a:gd name="connsiteY4" fmla="*/ 986995 h 1069305"/>
              <a:gd name="connsiteX5" fmla="*/ 17681 w 659602"/>
              <a:gd name="connsiteY5" fmla="*/ 1069305 h 1069305"/>
              <a:gd name="connsiteX6" fmla="*/ 356009 w 659602"/>
              <a:gd name="connsiteY6" fmla="*/ 484025 h 1069305"/>
              <a:gd name="connsiteX0" fmla="*/ 712625 w 712625"/>
              <a:gd name="connsiteY0" fmla="*/ 1316129 h 1316129"/>
              <a:gd name="connsiteX1" fmla="*/ 659602 w 712625"/>
              <a:gd name="connsiteY1" fmla="*/ 557177 h 1316129"/>
              <a:gd name="connsiteX2" fmla="*/ 501228 w 712625"/>
              <a:gd name="connsiteY2" fmla="*/ 18288 h 1316129"/>
              <a:gd name="connsiteX3" fmla="*/ 0 w 712625"/>
              <a:gd name="connsiteY3" fmla="*/ 0 h 1316129"/>
              <a:gd name="connsiteX4" fmla="*/ 338328 w 712625"/>
              <a:gd name="connsiteY4" fmla="*/ 986995 h 1316129"/>
              <a:gd name="connsiteX5" fmla="*/ 17681 w 712625"/>
              <a:gd name="connsiteY5" fmla="*/ 1069305 h 1316129"/>
              <a:gd name="connsiteX6" fmla="*/ 712625 w 712625"/>
              <a:gd name="connsiteY6" fmla="*/ 1316129 h 1316129"/>
              <a:gd name="connsiteX0" fmla="*/ 712625 w 712625"/>
              <a:gd name="connsiteY0" fmla="*/ 1316129 h 1316129"/>
              <a:gd name="connsiteX1" fmla="*/ 659602 w 712625"/>
              <a:gd name="connsiteY1" fmla="*/ 557177 h 1316129"/>
              <a:gd name="connsiteX2" fmla="*/ 501228 w 712625"/>
              <a:gd name="connsiteY2" fmla="*/ 18288 h 1316129"/>
              <a:gd name="connsiteX3" fmla="*/ 0 w 712625"/>
              <a:gd name="connsiteY3" fmla="*/ 0 h 1316129"/>
              <a:gd name="connsiteX4" fmla="*/ 310896 w 712625"/>
              <a:gd name="connsiteY4" fmla="*/ 447499 h 1316129"/>
              <a:gd name="connsiteX5" fmla="*/ 17681 w 712625"/>
              <a:gd name="connsiteY5" fmla="*/ 1069305 h 1316129"/>
              <a:gd name="connsiteX6" fmla="*/ 712625 w 712625"/>
              <a:gd name="connsiteY6" fmla="*/ 1316129 h 1316129"/>
              <a:gd name="connsiteX0" fmla="*/ 713232 w 713232"/>
              <a:gd name="connsiteY0" fmla="*/ 1316129 h 1316129"/>
              <a:gd name="connsiteX1" fmla="*/ 660209 w 713232"/>
              <a:gd name="connsiteY1" fmla="*/ 557177 h 1316129"/>
              <a:gd name="connsiteX2" fmla="*/ 501835 w 713232"/>
              <a:gd name="connsiteY2" fmla="*/ 18288 h 1316129"/>
              <a:gd name="connsiteX3" fmla="*/ 607 w 713232"/>
              <a:gd name="connsiteY3" fmla="*/ 0 h 1316129"/>
              <a:gd name="connsiteX4" fmla="*/ 311503 w 713232"/>
              <a:gd name="connsiteY4" fmla="*/ 447499 h 1316129"/>
              <a:gd name="connsiteX5" fmla="*/ 0 w 713232"/>
              <a:gd name="connsiteY5" fmla="*/ 1005297 h 1316129"/>
              <a:gd name="connsiteX6" fmla="*/ 713232 w 713232"/>
              <a:gd name="connsiteY6" fmla="*/ 1316129 h 1316129"/>
              <a:gd name="connsiteX0" fmla="*/ 338328 w 660209"/>
              <a:gd name="connsiteY0" fmla="*/ 1014377 h 1014377"/>
              <a:gd name="connsiteX1" fmla="*/ 660209 w 660209"/>
              <a:gd name="connsiteY1" fmla="*/ 557177 h 1014377"/>
              <a:gd name="connsiteX2" fmla="*/ 501835 w 660209"/>
              <a:gd name="connsiteY2" fmla="*/ 18288 h 1014377"/>
              <a:gd name="connsiteX3" fmla="*/ 607 w 660209"/>
              <a:gd name="connsiteY3" fmla="*/ 0 h 1014377"/>
              <a:gd name="connsiteX4" fmla="*/ 311503 w 660209"/>
              <a:gd name="connsiteY4" fmla="*/ 447499 h 1014377"/>
              <a:gd name="connsiteX5" fmla="*/ 0 w 660209"/>
              <a:gd name="connsiteY5" fmla="*/ 1005297 h 1014377"/>
              <a:gd name="connsiteX6" fmla="*/ 338328 w 660209"/>
              <a:gd name="connsiteY6" fmla="*/ 1014377 h 1014377"/>
              <a:gd name="connsiteX0" fmla="*/ 356771 w 678652"/>
              <a:gd name="connsiteY0" fmla="*/ 1071527 h 1071527"/>
              <a:gd name="connsiteX1" fmla="*/ 678652 w 678652"/>
              <a:gd name="connsiteY1" fmla="*/ 614327 h 1071527"/>
              <a:gd name="connsiteX2" fmla="*/ 520278 w 678652"/>
              <a:gd name="connsiteY2" fmla="*/ 75438 h 1071527"/>
              <a:gd name="connsiteX3" fmla="*/ 0 w 678652"/>
              <a:gd name="connsiteY3" fmla="*/ 0 h 1071527"/>
              <a:gd name="connsiteX4" fmla="*/ 329946 w 678652"/>
              <a:gd name="connsiteY4" fmla="*/ 504649 h 1071527"/>
              <a:gd name="connsiteX5" fmla="*/ 18443 w 678652"/>
              <a:gd name="connsiteY5" fmla="*/ 1062447 h 1071527"/>
              <a:gd name="connsiteX6" fmla="*/ 356771 w 678652"/>
              <a:gd name="connsiteY6" fmla="*/ 1071527 h 1071527"/>
              <a:gd name="connsiteX0" fmla="*/ 356771 w 678652"/>
              <a:gd name="connsiteY0" fmla="*/ 1075464 h 1075464"/>
              <a:gd name="connsiteX1" fmla="*/ 678652 w 678652"/>
              <a:gd name="connsiteY1" fmla="*/ 618264 h 1075464"/>
              <a:gd name="connsiteX2" fmla="*/ 183728 w 678652"/>
              <a:gd name="connsiteY2" fmla="*/ 0 h 1075464"/>
              <a:gd name="connsiteX3" fmla="*/ 0 w 678652"/>
              <a:gd name="connsiteY3" fmla="*/ 3937 h 1075464"/>
              <a:gd name="connsiteX4" fmla="*/ 329946 w 678652"/>
              <a:gd name="connsiteY4" fmla="*/ 508586 h 1075464"/>
              <a:gd name="connsiteX5" fmla="*/ 18443 w 678652"/>
              <a:gd name="connsiteY5" fmla="*/ 1066384 h 1075464"/>
              <a:gd name="connsiteX6" fmla="*/ 356771 w 678652"/>
              <a:gd name="connsiteY6" fmla="*/ 1075464 h 1075464"/>
              <a:gd name="connsiteX0" fmla="*/ 356771 w 551652"/>
              <a:gd name="connsiteY0" fmla="*/ 1075464 h 1075464"/>
              <a:gd name="connsiteX1" fmla="*/ 551652 w 551652"/>
              <a:gd name="connsiteY1" fmla="*/ 538889 h 1075464"/>
              <a:gd name="connsiteX2" fmla="*/ 183728 w 551652"/>
              <a:gd name="connsiteY2" fmla="*/ 0 h 1075464"/>
              <a:gd name="connsiteX3" fmla="*/ 0 w 551652"/>
              <a:gd name="connsiteY3" fmla="*/ 3937 h 1075464"/>
              <a:gd name="connsiteX4" fmla="*/ 329946 w 551652"/>
              <a:gd name="connsiteY4" fmla="*/ 508586 h 1075464"/>
              <a:gd name="connsiteX5" fmla="*/ 18443 w 551652"/>
              <a:gd name="connsiteY5" fmla="*/ 1066384 h 1075464"/>
              <a:gd name="connsiteX6" fmla="*/ 356771 w 551652"/>
              <a:gd name="connsiteY6" fmla="*/ 1075464 h 1075464"/>
              <a:gd name="connsiteX0" fmla="*/ 267871 w 551652"/>
              <a:gd name="connsiteY0" fmla="*/ 1084989 h 1084989"/>
              <a:gd name="connsiteX1" fmla="*/ 551652 w 551652"/>
              <a:gd name="connsiteY1" fmla="*/ 538889 h 1084989"/>
              <a:gd name="connsiteX2" fmla="*/ 183728 w 551652"/>
              <a:gd name="connsiteY2" fmla="*/ 0 h 1084989"/>
              <a:gd name="connsiteX3" fmla="*/ 0 w 551652"/>
              <a:gd name="connsiteY3" fmla="*/ 3937 h 1084989"/>
              <a:gd name="connsiteX4" fmla="*/ 329946 w 551652"/>
              <a:gd name="connsiteY4" fmla="*/ 508586 h 1084989"/>
              <a:gd name="connsiteX5" fmla="*/ 18443 w 551652"/>
              <a:gd name="connsiteY5" fmla="*/ 1066384 h 1084989"/>
              <a:gd name="connsiteX6" fmla="*/ 267871 w 551652"/>
              <a:gd name="connsiteY6" fmla="*/ 1084989 h 1084989"/>
              <a:gd name="connsiteX0" fmla="*/ 204371 w 551652"/>
              <a:gd name="connsiteY0" fmla="*/ 1081814 h 1081814"/>
              <a:gd name="connsiteX1" fmla="*/ 551652 w 551652"/>
              <a:gd name="connsiteY1" fmla="*/ 538889 h 1081814"/>
              <a:gd name="connsiteX2" fmla="*/ 183728 w 551652"/>
              <a:gd name="connsiteY2" fmla="*/ 0 h 1081814"/>
              <a:gd name="connsiteX3" fmla="*/ 0 w 551652"/>
              <a:gd name="connsiteY3" fmla="*/ 3937 h 1081814"/>
              <a:gd name="connsiteX4" fmla="*/ 329946 w 551652"/>
              <a:gd name="connsiteY4" fmla="*/ 508586 h 1081814"/>
              <a:gd name="connsiteX5" fmla="*/ 18443 w 551652"/>
              <a:gd name="connsiteY5" fmla="*/ 1066384 h 1081814"/>
              <a:gd name="connsiteX6" fmla="*/ 204371 w 551652"/>
              <a:gd name="connsiteY6" fmla="*/ 1081814 h 1081814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333728 w 555434"/>
              <a:gd name="connsiteY4" fmla="*/ 508586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352778 w 555434"/>
              <a:gd name="connsiteY4" fmla="*/ 533986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278959 w 555434"/>
              <a:gd name="connsiteY4" fmla="*/ 553036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357541 w 555434"/>
              <a:gd name="connsiteY4" fmla="*/ 545893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49025 w 555434"/>
              <a:gd name="connsiteY3" fmla="*/ 27750 h 1082259"/>
              <a:gd name="connsiteX4" fmla="*/ 357541 w 555434"/>
              <a:gd name="connsiteY4" fmla="*/ 545893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11515 w 558796"/>
              <a:gd name="connsiteY0" fmla="*/ 1081814 h 1082259"/>
              <a:gd name="connsiteX1" fmla="*/ 558796 w 558796"/>
              <a:gd name="connsiteY1" fmla="*/ 538889 h 1082259"/>
              <a:gd name="connsiteX2" fmla="*/ 190872 w 558796"/>
              <a:gd name="connsiteY2" fmla="*/ 0 h 1082259"/>
              <a:gd name="connsiteX3" fmla="*/ 0 w 558796"/>
              <a:gd name="connsiteY3" fmla="*/ 6318 h 1082259"/>
              <a:gd name="connsiteX4" fmla="*/ 360903 w 558796"/>
              <a:gd name="connsiteY4" fmla="*/ 545893 h 1082259"/>
              <a:gd name="connsiteX5" fmla="*/ 3362 w 558796"/>
              <a:gd name="connsiteY5" fmla="*/ 1082259 h 1082259"/>
              <a:gd name="connsiteX6" fmla="*/ 211515 w 558796"/>
              <a:gd name="connsiteY6" fmla="*/ 1081814 h 1082259"/>
              <a:gd name="connsiteX0" fmla="*/ 211515 w 558796"/>
              <a:gd name="connsiteY0" fmla="*/ 1079433 h 1079878"/>
              <a:gd name="connsiteX1" fmla="*/ 558796 w 558796"/>
              <a:gd name="connsiteY1" fmla="*/ 536508 h 1079878"/>
              <a:gd name="connsiteX2" fmla="*/ 195635 w 558796"/>
              <a:gd name="connsiteY2" fmla="*/ 0 h 1079878"/>
              <a:gd name="connsiteX3" fmla="*/ 0 w 558796"/>
              <a:gd name="connsiteY3" fmla="*/ 3937 h 1079878"/>
              <a:gd name="connsiteX4" fmla="*/ 360903 w 558796"/>
              <a:gd name="connsiteY4" fmla="*/ 543512 h 1079878"/>
              <a:gd name="connsiteX5" fmla="*/ 3362 w 558796"/>
              <a:gd name="connsiteY5" fmla="*/ 1079878 h 1079878"/>
              <a:gd name="connsiteX6" fmla="*/ 211515 w 558796"/>
              <a:gd name="connsiteY6" fmla="*/ 1079433 h 1079878"/>
              <a:gd name="connsiteX0" fmla="*/ 211515 w 558796"/>
              <a:gd name="connsiteY0" fmla="*/ 1079433 h 1079433"/>
              <a:gd name="connsiteX1" fmla="*/ 558796 w 558796"/>
              <a:gd name="connsiteY1" fmla="*/ 536508 h 1079433"/>
              <a:gd name="connsiteX2" fmla="*/ 195635 w 558796"/>
              <a:gd name="connsiteY2" fmla="*/ 0 h 1079433"/>
              <a:gd name="connsiteX3" fmla="*/ 0 w 558796"/>
              <a:gd name="connsiteY3" fmla="*/ 3937 h 1079433"/>
              <a:gd name="connsiteX4" fmla="*/ 360903 w 558796"/>
              <a:gd name="connsiteY4" fmla="*/ 543512 h 1079433"/>
              <a:gd name="connsiteX5" fmla="*/ 74799 w 558796"/>
              <a:gd name="connsiteY5" fmla="*/ 1065590 h 1079433"/>
              <a:gd name="connsiteX6" fmla="*/ 211515 w 558796"/>
              <a:gd name="connsiteY6" fmla="*/ 1079433 h 1079433"/>
              <a:gd name="connsiteX0" fmla="*/ 211515 w 558796"/>
              <a:gd name="connsiteY0" fmla="*/ 1079433 h 1079877"/>
              <a:gd name="connsiteX1" fmla="*/ 558796 w 558796"/>
              <a:gd name="connsiteY1" fmla="*/ 536508 h 1079877"/>
              <a:gd name="connsiteX2" fmla="*/ 195635 w 558796"/>
              <a:gd name="connsiteY2" fmla="*/ 0 h 1079877"/>
              <a:gd name="connsiteX3" fmla="*/ 0 w 558796"/>
              <a:gd name="connsiteY3" fmla="*/ 3937 h 1079877"/>
              <a:gd name="connsiteX4" fmla="*/ 360903 w 558796"/>
              <a:gd name="connsiteY4" fmla="*/ 543512 h 1079877"/>
              <a:gd name="connsiteX5" fmla="*/ 3361 w 558796"/>
              <a:gd name="connsiteY5" fmla="*/ 1079877 h 1079877"/>
              <a:gd name="connsiteX6" fmla="*/ 211515 w 558796"/>
              <a:gd name="connsiteY6" fmla="*/ 1079433 h 1079877"/>
              <a:gd name="connsiteX0" fmla="*/ 201990 w 558796"/>
              <a:gd name="connsiteY0" fmla="*/ 1055621 h 1079877"/>
              <a:gd name="connsiteX1" fmla="*/ 558796 w 558796"/>
              <a:gd name="connsiteY1" fmla="*/ 536508 h 1079877"/>
              <a:gd name="connsiteX2" fmla="*/ 195635 w 558796"/>
              <a:gd name="connsiteY2" fmla="*/ 0 h 1079877"/>
              <a:gd name="connsiteX3" fmla="*/ 0 w 558796"/>
              <a:gd name="connsiteY3" fmla="*/ 3937 h 1079877"/>
              <a:gd name="connsiteX4" fmla="*/ 360903 w 558796"/>
              <a:gd name="connsiteY4" fmla="*/ 543512 h 1079877"/>
              <a:gd name="connsiteX5" fmla="*/ 3361 w 558796"/>
              <a:gd name="connsiteY5" fmla="*/ 1079877 h 1079877"/>
              <a:gd name="connsiteX6" fmla="*/ 201990 w 558796"/>
              <a:gd name="connsiteY6" fmla="*/ 1055621 h 1079877"/>
              <a:gd name="connsiteX0" fmla="*/ 201990 w 558796"/>
              <a:gd name="connsiteY0" fmla="*/ 1077053 h 1079877"/>
              <a:gd name="connsiteX1" fmla="*/ 558796 w 558796"/>
              <a:gd name="connsiteY1" fmla="*/ 536508 h 1079877"/>
              <a:gd name="connsiteX2" fmla="*/ 195635 w 558796"/>
              <a:gd name="connsiteY2" fmla="*/ 0 h 1079877"/>
              <a:gd name="connsiteX3" fmla="*/ 0 w 558796"/>
              <a:gd name="connsiteY3" fmla="*/ 3937 h 1079877"/>
              <a:gd name="connsiteX4" fmla="*/ 360903 w 558796"/>
              <a:gd name="connsiteY4" fmla="*/ 543512 h 1079877"/>
              <a:gd name="connsiteX5" fmla="*/ 3361 w 558796"/>
              <a:gd name="connsiteY5" fmla="*/ 1079877 h 1079877"/>
              <a:gd name="connsiteX6" fmla="*/ 201990 w 558796"/>
              <a:gd name="connsiteY6" fmla="*/ 1077053 h 1079877"/>
              <a:gd name="connsiteX0" fmla="*/ 201990 w 515934"/>
              <a:gd name="connsiteY0" fmla="*/ 1077053 h 1079877"/>
              <a:gd name="connsiteX1" fmla="*/ 515934 w 515934"/>
              <a:gd name="connsiteY1" fmla="*/ 560321 h 1079877"/>
              <a:gd name="connsiteX2" fmla="*/ 195635 w 515934"/>
              <a:gd name="connsiteY2" fmla="*/ 0 h 1079877"/>
              <a:gd name="connsiteX3" fmla="*/ 0 w 515934"/>
              <a:gd name="connsiteY3" fmla="*/ 3937 h 1079877"/>
              <a:gd name="connsiteX4" fmla="*/ 360903 w 515934"/>
              <a:gd name="connsiteY4" fmla="*/ 543512 h 1079877"/>
              <a:gd name="connsiteX5" fmla="*/ 3361 w 515934"/>
              <a:gd name="connsiteY5" fmla="*/ 1079877 h 1079877"/>
              <a:gd name="connsiteX6" fmla="*/ 201990 w 515934"/>
              <a:gd name="connsiteY6" fmla="*/ 1077053 h 1079877"/>
              <a:gd name="connsiteX0" fmla="*/ 201990 w 563559"/>
              <a:gd name="connsiteY0" fmla="*/ 1077053 h 1079877"/>
              <a:gd name="connsiteX1" fmla="*/ 563559 w 563559"/>
              <a:gd name="connsiteY1" fmla="*/ 543652 h 1079877"/>
              <a:gd name="connsiteX2" fmla="*/ 195635 w 563559"/>
              <a:gd name="connsiteY2" fmla="*/ 0 h 1079877"/>
              <a:gd name="connsiteX3" fmla="*/ 0 w 563559"/>
              <a:gd name="connsiteY3" fmla="*/ 3937 h 1079877"/>
              <a:gd name="connsiteX4" fmla="*/ 360903 w 563559"/>
              <a:gd name="connsiteY4" fmla="*/ 543512 h 1079877"/>
              <a:gd name="connsiteX5" fmla="*/ 3361 w 563559"/>
              <a:gd name="connsiteY5" fmla="*/ 1079877 h 1079877"/>
              <a:gd name="connsiteX6" fmla="*/ 201990 w 563559"/>
              <a:gd name="connsiteY6" fmla="*/ 1077053 h 1079877"/>
              <a:gd name="connsiteX0" fmla="*/ 201990 w 563559"/>
              <a:gd name="connsiteY0" fmla="*/ 1077879 h 1080703"/>
              <a:gd name="connsiteX1" fmla="*/ 563559 w 563559"/>
              <a:gd name="connsiteY1" fmla="*/ 544478 h 1080703"/>
              <a:gd name="connsiteX2" fmla="*/ 195635 w 563559"/>
              <a:gd name="connsiteY2" fmla="*/ 826 h 1080703"/>
              <a:gd name="connsiteX3" fmla="*/ 0 w 563559"/>
              <a:gd name="connsiteY3" fmla="*/ 0 h 1080703"/>
              <a:gd name="connsiteX4" fmla="*/ 360903 w 563559"/>
              <a:gd name="connsiteY4" fmla="*/ 544338 h 1080703"/>
              <a:gd name="connsiteX5" fmla="*/ 3361 w 563559"/>
              <a:gd name="connsiteY5" fmla="*/ 1080703 h 1080703"/>
              <a:gd name="connsiteX6" fmla="*/ 201990 w 563559"/>
              <a:gd name="connsiteY6" fmla="*/ 1077879 h 1080703"/>
              <a:gd name="connsiteX0" fmla="*/ 201990 w 563559"/>
              <a:gd name="connsiteY0" fmla="*/ 1080260 h 1080703"/>
              <a:gd name="connsiteX1" fmla="*/ 563559 w 563559"/>
              <a:gd name="connsiteY1" fmla="*/ 544478 h 1080703"/>
              <a:gd name="connsiteX2" fmla="*/ 195635 w 563559"/>
              <a:gd name="connsiteY2" fmla="*/ 826 h 1080703"/>
              <a:gd name="connsiteX3" fmla="*/ 0 w 563559"/>
              <a:gd name="connsiteY3" fmla="*/ 0 h 1080703"/>
              <a:gd name="connsiteX4" fmla="*/ 360903 w 563559"/>
              <a:gd name="connsiteY4" fmla="*/ 544338 h 1080703"/>
              <a:gd name="connsiteX5" fmla="*/ 3361 w 563559"/>
              <a:gd name="connsiteY5" fmla="*/ 1080703 h 1080703"/>
              <a:gd name="connsiteX6" fmla="*/ 201990 w 563559"/>
              <a:gd name="connsiteY6" fmla="*/ 1080260 h 108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559" h="1080703">
                <a:moveTo>
                  <a:pt x="201990" y="1080260"/>
                </a:moveTo>
                <a:lnTo>
                  <a:pt x="563559" y="544478"/>
                </a:lnTo>
                <a:lnTo>
                  <a:pt x="195635" y="826"/>
                </a:lnTo>
                <a:lnTo>
                  <a:pt x="0" y="0"/>
                </a:lnTo>
                <a:lnTo>
                  <a:pt x="360903" y="544338"/>
                </a:lnTo>
                <a:lnTo>
                  <a:pt x="3361" y="1080703"/>
                </a:lnTo>
                <a:lnTo>
                  <a:pt x="201990" y="10802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>
            <a:normAutofit/>
          </a:bodyPr>
          <a:lstStyle>
            <a:lvl1pPr>
              <a:defRPr sz="100">
                <a:ln>
                  <a:noFill/>
                </a:ln>
                <a:noFill/>
              </a:defRPr>
            </a:lvl1pPr>
          </a:lstStyle>
          <a:p>
            <a:r>
              <a:rPr lang="de-DE" dirty="0"/>
              <a:t>b</a:t>
            </a: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419A7DF5-7949-95F4-6B60-D32BB148E9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1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E9A4AC7-49A1-28B9-4B5A-B174420839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044" y="634928"/>
            <a:ext cx="1188000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8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20.01.2023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1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Titel.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A594C98-667F-4BAE-A18E-5E10F7EF1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47468" y="2620928"/>
            <a:ext cx="4114799" cy="711820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BFCAFEE-15D4-48F2-A29A-6598C6E7F0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81830" y="2647538"/>
            <a:ext cx="55046" cy="673200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D94A8A35-77DC-44A5-AA48-E523BC6BE9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315" y="2627975"/>
            <a:ext cx="1166650" cy="71182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300" b="1" i="1" cap="all" spc="5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978AB2CD-9185-46B1-BF77-32C7DAE7DB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28520" y="3796585"/>
            <a:ext cx="4114799" cy="711820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77C58404-E556-453C-8470-38BD4F23F0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882" y="3823195"/>
            <a:ext cx="55046" cy="6732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9A7E67FB-018B-446F-A3FD-C21E2E54FF2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08367" y="3803632"/>
            <a:ext cx="1166650" cy="71182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300" b="1" i="1" cap="all" spc="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02</a:t>
            </a:r>
          </a:p>
        </p:txBody>
      </p:sp>
      <p:sp>
        <p:nvSpPr>
          <p:cNvPr id="18" name="Textplatzhalter 10">
            <a:extLst>
              <a:ext uri="{FF2B5EF4-FFF2-40B4-BE49-F238E27FC236}">
                <a16:creationId xmlns:a16="http://schemas.microsoft.com/office/drawing/2014/main" id="{091AEE7D-F12E-4FF3-A051-3AC799CDC0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32680" y="4946116"/>
            <a:ext cx="4114799" cy="711820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19" name="Textplatzhalter 9">
            <a:extLst>
              <a:ext uri="{FF2B5EF4-FFF2-40B4-BE49-F238E27FC236}">
                <a16:creationId xmlns:a16="http://schemas.microsoft.com/office/drawing/2014/main" id="{E7C7A07B-0E93-4219-94BD-6562993D46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7042" y="4972726"/>
            <a:ext cx="55046" cy="6732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None/>
              <a:defRPr sz="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655CF150-9F36-4B9A-A3FB-B50BE22F05D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12527" y="4953163"/>
            <a:ext cx="1166650" cy="71182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300" b="1" i="1" cap="all" spc="50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03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E9C40B4-E126-5A30-36FE-AD6880A132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044" y="634928"/>
            <a:ext cx="1188000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9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381494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20.01.2023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1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Titel.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A594C98-667F-4BAE-A18E-5E10F7EF1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3990" y="4184258"/>
            <a:ext cx="1528327" cy="711820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u="none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BFCAFEE-15D4-48F2-A29A-6598C6E7F0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18352" y="4218242"/>
            <a:ext cx="55046" cy="673200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200" u="sng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D94A8A35-77DC-44A5-AA48-E523BC6BE9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63837" y="4176551"/>
            <a:ext cx="1166650" cy="71182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300" b="1" i="1" u="none" cap="all" spc="5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04</a:t>
            </a:r>
          </a:p>
        </p:txBody>
      </p:sp>
      <p:sp>
        <p:nvSpPr>
          <p:cNvPr id="21" name="Textplatzhalter 10">
            <a:extLst>
              <a:ext uri="{FF2B5EF4-FFF2-40B4-BE49-F238E27FC236}">
                <a16:creationId xmlns:a16="http://schemas.microsoft.com/office/drawing/2014/main" id="{FB2BB4B0-4CDD-4BC8-A0E3-E5CCAEA92C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42836" y="2827407"/>
            <a:ext cx="1528327" cy="711820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22" name="Textplatzhalter 9">
            <a:extLst>
              <a:ext uri="{FF2B5EF4-FFF2-40B4-BE49-F238E27FC236}">
                <a16:creationId xmlns:a16="http://schemas.microsoft.com/office/drawing/2014/main" id="{796B4AC1-5A92-4EEE-964D-83E32FEAEB5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77198" y="2861391"/>
            <a:ext cx="55046" cy="6732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23" name="Textplatzhalter 6">
            <a:extLst>
              <a:ext uri="{FF2B5EF4-FFF2-40B4-BE49-F238E27FC236}">
                <a16:creationId xmlns:a16="http://schemas.microsoft.com/office/drawing/2014/main" id="{EA39C076-40E3-451A-8760-044B0041A5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22683" y="2819700"/>
            <a:ext cx="1166650" cy="71182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300" b="1" i="1" cap="all" spc="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02</a:t>
            </a:r>
          </a:p>
        </p:txBody>
      </p:sp>
      <p:sp>
        <p:nvSpPr>
          <p:cNvPr id="24" name="Textplatzhalter 10">
            <a:extLst>
              <a:ext uri="{FF2B5EF4-FFF2-40B4-BE49-F238E27FC236}">
                <a16:creationId xmlns:a16="http://schemas.microsoft.com/office/drawing/2014/main" id="{D2998CE9-515A-4669-8826-B361D588FC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22559" y="2827407"/>
            <a:ext cx="1528327" cy="711820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25" name="Textplatzhalter 9">
            <a:extLst>
              <a:ext uri="{FF2B5EF4-FFF2-40B4-BE49-F238E27FC236}">
                <a16:creationId xmlns:a16="http://schemas.microsoft.com/office/drawing/2014/main" id="{142978B4-1906-4B9D-B2EA-8833449B80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56921" y="2861391"/>
            <a:ext cx="55046" cy="6732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None/>
              <a:defRPr sz="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1DD2517A-40A8-46AD-95E1-34CBBB26BE5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02406" y="2819700"/>
            <a:ext cx="1166650" cy="71182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300" b="1" i="1" cap="all" spc="50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03</a:t>
            </a:r>
          </a:p>
        </p:txBody>
      </p:sp>
      <p:sp>
        <p:nvSpPr>
          <p:cNvPr id="28" name="Textplatzhalter 10">
            <a:extLst>
              <a:ext uri="{FF2B5EF4-FFF2-40B4-BE49-F238E27FC236}">
                <a16:creationId xmlns:a16="http://schemas.microsoft.com/office/drawing/2014/main" id="{126084A9-A644-4640-9A06-7CCA6233831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20364" y="4184258"/>
            <a:ext cx="1528327" cy="711820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u="none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29" name="Textplatzhalter 9">
            <a:extLst>
              <a:ext uri="{FF2B5EF4-FFF2-40B4-BE49-F238E27FC236}">
                <a16:creationId xmlns:a16="http://schemas.microsoft.com/office/drawing/2014/main" id="{C4EB1A83-EE83-4DC8-8C44-7F0C75ACFD5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54726" y="4218242"/>
            <a:ext cx="55046" cy="6732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None/>
              <a:defRPr sz="200" u="sng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67051E50-C986-49B6-A96F-3AFD0F598F1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00211" y="4176551"/>
            <a:ext cx="1166650" cy="71182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300" b="1" i="1" u="none" cap="all" spc="50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05</a:t>
            </a:r>
          </a:p>
        </p:txBody>
      </p:sp>
      <p:sp>
        <p:nvSpPr>
          <p:cNvPr id="31" name="Textplatzhalter 10">
            <a:extLst>
              <a:ext uri="{FF2B5EF4-FFF2-40B4-BE49-F238E27FC236}">
                <a16:creationId xmlns:a16="http://schemas.microsoft.com/office/drawing/2014/main" id="{32CF9A30-C68B-4F3F-A642-433CF9C213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066454" y="4184258"/>
            <a:ext cx="1528327" cy="711820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u="none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32" name="Textplatzhalter 9">
            <a:extLst>
              <a:ext uri="{FF2B5EF4-FFF2-40B4-BE49-F238E27FC236}">
                <a16:creationId xmlns:a16="http://schemas.microsoft.com/office/drawing/2014/main" id="{16505679-8764-4EE3-ADFD-5C0DE9F2C2B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800816" y="4218242"/>
            <a:ext cx="55046" cy="6732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200" u="sng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33" name="Textplatzhalter 6">
            <a:extLst>
              <a:ext uri="{FF2B5EF4-FFF2-40B4-BE49-F238E27FC236}">
                <a16:creationId xmlns:a16="http://schemas.microsoft.com/office/drawing/2014/main" id="{3AF873C9-C698-440B-9242-6CEF9A5134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46301" y="4176551"/>
            <a:ext cx="1166650" cy="71182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300" b="1" i="1" u="none" cap="all" spc="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06</a:t>
            </a:r>
          </a:p>
        </p:txBody>
      </p:sp>
      <p:sp>
        <p:nvSpPr>
          <p:cNvPr id="34" name="Textplatzhalter 10">
            <a:extLst>
              <a:ext uri="{FF2B5EF4-FFF2-40B4-BE49-F238E27FC236}">
                <a16:creationId xmlns:a16="http://schemas.microsoft.com/office/drawing/2014/main" id="{BAC7C4CC-6130-4B20-AABC-0CBDCB2A59A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68116" y="2827407"/>
            <a:ext cx="1528327" cy="711820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35" name="Textplatzhalter 9">
            <a:extLst>
              <a:ext uri="{FF2B5EF4-FFF2-40B4-BE49-F238E27FC236}">
                <a16:creationId xmlns:a16="http://schemas.microsoft.com/office/drawing/2014/main" id="{EE56E0D7-E723-485B-BECC-37D8C3868B0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702478" y="2861391"/>
            <a:ext cx="55046" cy="673200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36" name="Textplatzhalter 6">
            <a:extLst>
              <a:ext uri="{FF2B5EF4-FFF2-40B4-BE49-F238E27FC236}">
                <a16:creationId xmlns:a16="http://schemas.microsoft.com/office/drawing/2014/main" id="{80E343FE-787C-45CE-A882-2346B2FE0C5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47963" y="2819700"/>
            <a:ext cx="1166650" cy="71182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300" b="1" i="1" cap="all" spc="5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01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00F8EBB-B1A4-927F-C78D-C8F41EF688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044" y="634928"/>
            <a:ext cx="1188000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3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20.01.2023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1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Titel.</a:t>
            </a:r>
          </a:p>
        </p:txBody>
      </p:sp>
      <p:sp>
        <p:nvSpPr>
          <p:cNvPr id="37" name="Textplatzhalter 10">
            <a:extLst>
              <a:ext uri="{FF2B5EF4-FFF2-40B4-BE49-F238E27FC236}">
                <a16:creationId xmlns:a16="http://schemas.microsoft.com/office/drawing/2014/main" id="{7F4B97E3-FA04-4359-82E2-DEAC684331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025" y="2172836"/>
            <a:ext cx="3695344" cy="371678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38" name="Textplatzhalter 6">
            <a:extLst>
              <a:ext uri="{FF2B5EF4-FFF2-40B4-BE49-F238E27FC236}">
                <a16:creationId xmlns:a16="http://schemas.microsoft.com/office/drawing/2014/main" id="{5F7077CA-74B8-422B-A398-720CF02252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16310" y="2291823"/>
            <a:ext cx="2648597" cy="178265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5000" b="1" i="1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39" name="Textplatzhalter 6">
            <a:extLst>
              <a:ext uri="{FF2B5EF4-FFF2-40B4-BE49-F238E27FC236}">
                <a16:creationId xmlns:a16="http://schemas.microsoft.com/office/drawing/2014/main" id="{EFCB77F5-C091-440F-A96D-A44B08BAB4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58127" y="2291823"/>
            <a:ext cx="2648597" cy="178265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5000" b="1" i="1" cap="all" spc="100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02</a:t>
            </a:r>
          </a:p>
        </p:txBody>
      </p:sp>
      <p:sp>
        <p:nvSpPr>
          <p:cNvPr id="40" name="Textplatzhalter 10">
            <a:extLst>
              <a:ext uri="{FF2B5EF4-FFF2-40B4-BE49-F238E27FC236}">
                <a16:creationId xmlns:a16="http://schemas.microsoft.com/office/drawing/2014/main" id="{060926D1-1A37-4B7A-AF4C-C3BC136F2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16310" y="4199597"/>
            <a:ext cx="2537972" cy="199165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7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41" name="Textplatzhalter 10">
            <a:extLst>
              <a:ext uri="{FF2B5EF4-FFF2-40B4-BE49-F238E27FC236}">
                <a16:creationId xmlns:a16="http://schemas.microsoft.com/office/drawing/2014/main" id="{AFF01A7A-86AD-41C0-9502-20E1B84D80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58127" y="4199597"/>
            <a:ext cx="2537972" cy="199165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7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42" name="Textplatzhalter 10">
            <a:extLst>
              <a:ext uri="{FF2B5EF4-FFF2-40B4-BE49-F238E27FC236}">
                <a16:creationId xmlns:a16="http://schemas.microsoft.com/office/drawing/2014/main" id="{3D67ACA3-44B7-4200-977B-799197B845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27709" y="2923809"/>
            <a:ext cx="822139" cy="50519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500" b="1" i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VS.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A370924-3A55-0237-BFC5-4235668CBB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044" y="634928"/>
            <a:ext cx="1188000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0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20.01.2023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000" b="1" i="1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Titel.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FB62C993-5DDF-4148-8ABF-0759DB2008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92447" y="2695006"/>
            <a:ext cx="4759804" cy="319461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EC3557D3-88F3-47C8-9F17-ABA8A54411D9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01625" y="1792288"/>
            <a:ext cx="5980113" cy="42878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89CF91-71DC-4AA9-88AD-FD74182841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044" y="634928"/>
            <a:ext cx="1188000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4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20.01.2023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000" b="1" i="1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Titel.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FB62C993-5DDF-4148-8ABF-0759DB2008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01337" y="2695006"/>
            <a:ext cx="3850914" cy="319461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EC3557D3-88F3-47C8-9F17-ABA8A54411D9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01625" y="1792288"/>
            <a:ext cx="5980113" cy="42878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4E0B526-5147-4630-9F65-555373D220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31225" y="1803863"/>
            <a:ext cx="1512000" cy="151200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14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Das ist ein mehrzeiliger Störer.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1D1B928-EF97-38EA-14C9-706BA3E5D0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044" y="634928"/>
            <a:ext cx="1188000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6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09776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20.01.2023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000" b="1" i="1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Titel.</a:t>
            </a:r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EC3557D3-88F3-47C8-9F17-ABA8A54411D9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01625" y="1792288"/>
            <a:ext cx="11096477" cy="42878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66685EB-EBDA-E0D9-8333-51A0C0CDBB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044" y="634928"/>
            <a:ext cx="1188000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urz Dunk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2120" y="503342"/>
            <a:ext cx="6048853" cy="282940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buNone/>
              <a:defRPr sz="11700" b="1" i="1" cap="all" spc="3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Kurzer Titel.</a:t>
            </a:r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61881071-07DE-4409-AF60-BC27C0FC7D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248" y="3559367"/>
            <a:ext cx="6000726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000" b="1" i="1" cap="all" spc="100" baseline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dies ist eine </a:t>
            </a:r>
          </a:p>
          <a:p>
            <a:pPr lvl="0"/>
            <a:r>
              <a:rPr lang="de-DE" dirty="0" err="1"/>
              <a:t>unterzeile</a:t>
            </a:r>
            <a:r>
              <a:rPr lang="de-DE" dirty="0"/>
              <a:t>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80515B6-F25B-486E-E159-F3671C1AC8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4" y="5634763"/>
            <a:ext cx="2241000" cy="5976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0D6415E-C3B4-F06D-8512-CA272B5C0E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0" y="0"/>
            <a:ext cx="5422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49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geb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20.01.2023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1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Titel.</a:t>
            </a:r>
          </a:p>
        </p:txBody>
      </p:sp>
      <p:sp>
        <p:nvSpPr>
          <p:cNvPr id="12" name="Textplatzhalter 14">
            <a:extLst>
              <a:ext uri="{FF2B5EF4-FFF2-40B4-BE49-F238E27FC236}">
                <a16:creationId xmlns:a16="http://schemas.microsoft.com/office/drawing/2014/main" id="{8B20D395-B3F8-4A17-8E4F-73BB5BC597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6024" y="2189554"/>
            <a:ext cx="2495976" cy="3338328"/>
          </a:xfrm>
          <a:solidFill>
            <a:schemeClr val="bg1"/>
          </a:solidFill>
          <a:effectLst>
            <a:outerShdw blurRad="50800" sx="102000" sy="102000" algn="ctr" rotWithShape="0">
              <a:prstClr val="black">
                <a:alpha val="40000"/>
              </a:prstClr>
            </a:outerShdw>
          </a:effectLst>
        </p:spPr>
        <p:txBody>
          <a:bodyPr lIns="288000" tIns="900000" rIns="252000" bIns="2160000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850" cap="none" baseline="0">
                <a:solidFill>
                  <a:schemeClr val="tx1"/>
                </a:solidFill>
                <a:latin typeface="+mn-lt"/>
              </a:defRPr>
            </a:lvl1pPr>
            <a:lvl2pPr>
              <a:spcAft>
                <a:spcPts val="500"/>
              </a:spcAft>
              <a:defRPr sz="2400" cap="none" baseline="0">
                <a:solidFill>
                  <a:schemeClr val="bg1"/>
                </a:solidFill>
                <a:latin typeface="MarkPro-Heavy" panose="020B0904020101010102" pitchFamily="34" charset="0"/>
              </a:defRPr>
            </a:lvl2pPr>
          </a:lstStyle>
          <a:p>
            <a:pPr lvl="0"/>
            <a:r>
              <a:rPr lang="fr-FR" dirty="0" err="1"/>
              <a:t>Fließtext</a:t>
            </a:r>
            <a:endParaRPr lang="fr-FR" dirty="0"/>
          </a:p>
        </p:txBody>
      </p:sp>
      <p:sp>
        <p:nvSpPr>
          <p:cNvPr id="13" name="Textplatzhalter 14">
            <a:extLst>
              <a:ext uri="{FF2B5EF4-FFF2-40B4-BE49-F238E27FC236}">
                <a16:creationId xmlns:a16="http://schemas.microsoft.com/office/drawing/2014/main" id="{647F9954-07D8-4D6F-81CD-F9BB426991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6024" y="2189554"/>
            <a:ext cx="2495976" cy="673504"/>
          </a:xfrm>
          <a:solidFill>
            <a:schemeClr val="accent5"/>
          </a:solidFill>
        </p:spPr>
        <p:txBody>
          <a:bodyPr lIns="288000" tIns="108000" rIns="108000" bIns="108000" anchor="ctr" anchorCtr="0">
            <a:normAutofit/>
          </a:bodyPr>
          <a:lstStyle>
            <a:lvl1pPr marL="0" indent="0">
              <a:lnSpc>
                <a:spcPct val="105000"/>
              </a:lnSpc>
              <a:spcAft>
                <a:spcPts val="0"/>
              </a:spcAft>
              <a:buNone/>
              <a:defRPr sz="2200" b="1" i="1" cap="all" spc="100" baseline="0"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500"/>
              </a:spcAft>
              <a:defRPr sz="2400" cap="none" baseline="0">
                <a:solidFill>
                  <a:schemeClr val="bg1"/>
                </a:solidFill>
                <a:latin typeface="MarkPro-Heavy" panose="020B0904020101010102" pitchFamily="34" charset="0"/>
              </a:defRPr>
            </a:lvl2pPr>
          </a:lstStyle>
          <a:p>
            <a:pPr lvl="0"/>
            <a:r>
              <a:rPr lang="de-DE" dirty="0"/>
              <a:t>Item 1</a:t>
            </a:r>
          </a:p>
        </p:txBody>
      </p:sp>
      <p:sp>
        <p:nvSpPr>
          <p:cNvPr id="14" name="Textplatzhalter 14">
            <a:extLst>
              <a:ext uri="{FF2B5EF4-FFF2-40B4-BE49-F238E27FC236}">
                <a16:creationId xmlns:a16="http://schemas.microsoft.com/office/drawing/2014/main" id="{39B1F08D-961F-4525-BCDE-D5DF9ACDD1C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4052" y="5028212"/>
            <a:ext cx="2017335" cy="24027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5000"/>
              </a:lnSpc>
              <a:spcAft>
                <a:spcPts val="100"/>
              </a:spcAft>
              <a:buNone/>
              <a:defRPr sz="1850" b="1" i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Attribut</a:t>
            </a:r>
          </a:p>
        </p:txBody>
      </p:sp>
      <p:sp>
        <p:nvSpPr>
          <p:cNvPr id="22" name="Textplatzhalter 14">
            <a:extLst>
              <a:ext uri="{FF2B5EF4-FFF2-40B4-BE49-F238E27FC236}">
                <a16:creationId xmlns:a16="http://schemas.microsoft.com/office/drawing/2014/main" id="{113201DF-F85F-4054-A5C3-57782AFBF5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57601" y="2189554"/>
            <a:ext cx="2495976" cy="3338328"/>
          </a:xfrm>
          <a:solidFill>
            <a:schemeClr val="bg1"/>
          </a:solidFill>
          <a:effectLst>
            <a:outerShdw blurRad="50800" sx="102000" sy="102000" algn="ctr" rotWithShape="0">
              <a:prstClr val="black">
                <a:alpha val="40000"/>
              </a:prstClr>
            </a:outerShdw>
          </a:effectLst>
        </p:spPr>
        <p:txBody>
          <a:bodyPr lIns="288000" tIns="900000" rIns="252000" bIns="2160000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850" cap="none" baseline="0">
                <a:solidFill>
                  <a:schemeClr val="tx1"/>
                </a:solidFill>
                <a:latin typeface="+mn-lt"/>
              </a:defRPr>
            </a:lvl1pPr>
            <a:lvl2pPr>
              <a:spcAft>
                <a:spcPts val="500"/>
              </a:spcAft>
              <a:defRPr sz="2400" cap="none" baseline="0">
                <a:solidFill>
                  <a:schemeClr val="bg1"/>
                </a:solidFill>
                <a:latin typeface="MarkPro-Heavy" panose="020B0904020101010102" pitchFamily="34" charset="0"/>
              </a:defRPr>
            </a:lvl2pPr>
          </a:lstStyle>
          <a:p>
            <a:pPr lvl="0"/>
            <a:r>
              <a:rPr lang="fr-FR" dirty="0" err="1"/>
              <a:t>Fließtext</a:t>
            </a:r>
            <a:endParaRPr lang="fr-FR" dirty="0"/>
          </a:p>
        </p:txBody>
      </p:sp>
      <p:sp>
        <p:nvSpPr>
          <p:cNvPr id="23" name="Textplatzhalter 14">
            <a:extLst>
              <a:ext uri="{FF2B5EF4-FFF2-40B4-BE49-F238E27FC236}">
                <a16:creationId xmlns:a16="http://schemas.microsoft.com/office/drawing/2014/main" id="{5FADE8D4-C268-4C52-8091-CD9793CF5D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57601" y="2189554"/>
            <a:ext cx="2495976" cy="673504"/>
          </a:xfrm>
          <a:solidFill>
            <a:schemeClr val="accent5"/>
          </a:solidFill>
        </p:spPr>
        <p:txBody>
          <a:bodyPr lIns="288000" tIns="108000" rIns="108000" bIns="108000" anchor="ctr" anchorCtr="0">
            <a:normAutofit/>
          </a:bodyPr>
          <a:lstStyle>
            <a:lvl1pPr marL="0" indent="0">
              <a:lnSpc>
                <a:spcPct val="105000"/>
              </a:lnSpc>
              <a:spcAft>
                <a:spcPts val="0"/>
              </a:spcAft>
              <a:buNone/>
              <a:defRPr sz="2200" b="1" i="1" cap="all" spc="100" baseline="0"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500"/>
              </a:spcAft>
              <a:defRPr sz="2400" cap="none" baseline="0">
                <a:solidFill>
                  <a:schemeClr val="bg1"/>
                </a:solidFill>
                <a:latin typeface="MarkPro-Heavy" panose="020B0904020101010102" pitchFamily="34" charset="0"/>
              </a:defRPr>
            </a:lvl2pPr>
          </a:lstStyle>
          <a:p>
            <a:pPr lvl="0"/>
            <a:r>
              <a:rPr lang="de-DE" dirty="0"/>
              <a:t>Item 2</a:t>
            </a:r>
          </a:p>
        </p:txBody>
      </p:sp>
      <p:sp>
        <p:nvSpPr>
          <p:cNvPr id="24" name="Textplatzhalter 14">
            <a:extLst>
              <a:ext uri="{FF2B5EF4-FFF2-40B4-BE49-F238E27FC236}">
                <a16:creationId xmlns:a16="http://schemas.microsoft.com/office/drawing/2014/main" id="{EF300C22-1118-4324-8760-1B03E0D82C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25629" y="5028212"/>
            <a:ext cx="2017335" cy="24027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5000"/>
              </a:lnSpc>
              <a:spcAft>
                <a:spcPts val="100"/>
              </a:spcAft>
              <a:buNone/>
              <a:defRPr sz="1850" b="1" i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Attribut</a:t>
            </a:r>
          </a:p>
        </p:txBody>
      </p:sp>
      <p:sp>
        <p:nvSpPr>
          <p:cNvPr id="25" name="Textplatzhalter 14">
            <a:extLst>
              <a:ext uri="{FF2B5EF4-FFF2-40B4-BE49-F238E27FC236}">
                <a16:creationId xmlns:a16="http://schemas.microsoft.com/office/drawing/2014/main" id="{256AF519-A295-4A39-944B-F283EDF62FF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61761" y="2189554"/>
            <a:ext cx="2495976" cy="3338328"/>
          </a:xfrm>
          <a:solidFill>
            <a:schemeClr val="bg1"/>
          </a:solidFill>
          <a:effectLst>
            <a:outerShdw blurRad="50800" sx="102000" sy="102000" algn="ctr" rotWithShape="0">
              <a:prstClr val="black">
                <a:alpha val="40000"/>
              </a:prstClr>
            </a:outerShdw>
          </a:effectLst>
        </p:spPr>
        <p:txBody>
          <a:bodyPr lIns="288000" tIns="900000" rIns="252000" bIns="2160000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850" cap="none" baseline="0">
                <a:solidFill>
                  <a:schemeClr val="tx1"/>
                </a:solidFill>
                <a:latin typeface="+mn-lt"/>
              </a:defRPr>
            </a:lvl1pPr>
            <a:lvl2pPr>
              <a:spcAft>
                <a:spcPts val="500"/>
              </a:spcAft>
              <a:defRPr sz="2400" cap="none" baseline="0">
                <a:solidFill>
                  <a:schemeClr val="bg1"/>
                </a:solidFill>
                <a:latin typeface="MarkPro-Heavy" panose="020B0904020101010102" pitchFamily="34" charset="0"/>
              </a:defRPr>
            </a:lvl2pPr>
          </a:lstStyle>
          <a:p>
            <a:pPr lvl="0"/>
            <a:r>
              <a:rPr lang="fr-FR" dirty="0" err="1"/>
              <a:t>Fließtext</a:t>
            </a:r>
            <a:endParaRPr lang="fr-FR" dirty="0"/>
          </a:p>
        </p:txBody>
      </p:sp>
      <p:sp>
        <p:nvSpPr>
          <p:cNvPr id="26" name="Textplatzhalter 14">
            <a:extLst>
              <a:ext uri="{FF2B5EF4-FFF2-40B4-BE49-F238E27FC236}">
                <a16:creationId xmlns:a16="http://schemas.microsoft.com/office/drawing/2014/main" id="{99267E40-1E42-49BF-BF17-26F50EEBC41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61761" y="2189554"/>
            <a:ext cx="2495976" cy="673504"/>
          </a:xfrm>
          <a:solidFill>
            <a:schemeClr val="accent5"/>
          </a:solidFill>
        </p:spPr>
        <p:txBody>
          <a:bodyPr lIns="288000" tIns="108000" rIns="108000" bIns="108000" anchor="ctr" anchorCtr="0">
            <a:normAutofit/>
          </a:bodyPr>
          <a:lstStyle>
            <a:lvl1pPr marL="0" indent="0">
              <a:lnSpc>
                <a:spcPct val="105000"/>
              </a:lnSpc>
              <a:spcAft>
                <a:spcPts val="0"/>
              </a:spcAft>
              <a:buNone/>
              <a:defRPr sz="2200" b="1" i="1" cap="all" spc="100" baseline="0"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500"/>
              </a:spcAft>
              <a:defRPr sz="2400" cap="none" baseline="0">
                <a:solidFill>
                  <a:schemeClr val="bg1"/>
                </a:solidFill>
                <a:latin typeface="MarkPro-Heavy" panose="020B0904020101010102" pitchFamily="34" charset="0"/>
              </a:defRPr>
            </a:lvl2pPr>
          </a:lstStyle>
          <a:p>
            <a:pPr lvl="0"/>
            <a:r>
              <a:rPr lang="de-DE" dirty="0"/>
              <a:t>Item 3</a:t>
            </a:r>
          </a:p>
        </p:txBody>
      </p:sp>
      <p:sp>
        <p:nvSpPr>
          <p:cNvPr id="27" name="Textplatzhalter 14">
            <a:extLst>
              <a:ext uri="{FF2B5EF4-FFF2-40B4-BE49-F238E27FC236}">
                <a16:creationId xmlns:a16="http://schemas.microsoft.com/office/drawing/2014/main" id="{D5C82458-DEBB-4948-B3D9-7458F7627D8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29789" y="5028212"/>
            <a:ext cx="2017335" cy="24027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5000"/>
              </a:lnSpc>
              <a:spcAft>
                <a:spcPts val="100"/>
              </a:spcAft>
              <a:buNone/>
              <a:defRPr sz="1850" b="1" i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Attribut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D01F492-363B-1668-2BAC-FC14D0A3A6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044" y="634928"/>
            <a:ext cx="1188000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6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 dirty="0"/>
              <a:t>Version </a:t>
            </a:r>
            <a:fld id="{E08A17A2-EC57-4834-A511-AE1223F79FAE}" type="datetimeFigureOut">
              <a:rPr lang="de-DE" smtClean="0"/>
              <a:pPr/>
              <a:t>20.01.2023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1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Titel.</a:t>
            </a:r>
          </a:p>
        </p:txBody>
      </p:sp>
      <p:sp>
        <p:nvSpPr>
          <p:cNvPr id="10" name="Tabellenplatzhalter 9">
            <a:extLst>
              <a:ext uri="{FF2B5EF4-FFF2-40B4-BE49-F238E27FC236}">
                <a16:creationId xmlns:a16="http://schemas.microsoft.com/office/drawing/2014/main" id="{39B4A621-BD35-4577-9213-910067D481AC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28650" y="1900238"/>
            <a:ext cx="8924925" cy="38750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2FB9F74-8431-E88E-A8DE-4513A1F1F4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044" y="634928"/>
            <a:ext cx="1188000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5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17">
            <a:extLst>
              <a:ext uri="{FF2B5EF4-FFF2-40B4-BE49-F238E27FC236}">
                <a16:creationId xmlns:a16="http://schemas.microsoft.com/office/drawing/2014/main" id="{69A263F3-42FB-4372-B1E9-C014FADDA3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5999" cy="685800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615D53-7C2B-4CCD-B617-647BB9BC656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20.01.2023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4898501" cy="157323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1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Titel.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A594C98-667F-4BAE-A18E-5E10F7EF1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025" y="2557846"/>
            <a:ext cx="4898501" cy="333177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</p:spTree>
    <p:extLst>
      <p:ext uri="{BB962C8B-B14F-4D97-AF65-F5344CB8AC3E}">
        <p14:creationId xmlns:p14="http://schemas.microsoft.com/office/powerpoint/2010/main" val="68922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17">
            <a:extLst>
              <a:ext uri="{FF2B5EF4-FFF2-40B4-BE49-F238E27FC236}">
                <a16:creationId xmlns:a16="http://schemas.microsoft.com/office/drawing/2014/main" id="{69A263F3-42FB-4372-B1E9-C014FADDA3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5999" cy="685800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D615D53-7C2B-4CCD-B617-647BB9BC656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18732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Version </a:t>
            </a:r>
            <a:fld id="{E08A17A2-EC57-4834-A511-AE1223F79FAE}" type="datetimeFigureOut">
              <a:rPr lang="de-DE" smtClean="0"/>
              <a:pPr/>
              <a:t>20.01.2023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92445" y="599598"/>
            <a:ext cx="4898501" cy="157323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1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Titel.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A594C98-667F-4BAE-A18E-5E10F7EF1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92446" y="2557846"/>
            <a:ext cx="4898501" cy="333177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</p:spTree>
    <p:extLst>
      <p:ext uri="{BB962C8B-B14F-4D97-AF65-F5344CB8AC3E}">
        <p14:creationId xmlns:p14="http://schemas.microsoft.com/office/powerpoint/2010/main" val="404533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gri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20.01.2023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1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Titel.</a:t>
            </a:r>
          </a:p>
        </p:txBody>
      </p:sp>
      <p:sp>
        <p:nvSpPr>
          <p:cNvPr id="11" name="Bildplatzhalter 17">
            <a:extLst>
              <a:ext uri="{FF2B5EF4-FFF2-40B4-BE49-F238E27FC236}">
                <a16:creationId xmlns:a16="http://schemas.microsoft.com/office/drawing/2014/main" id="{9C59E20E-C2C0-4E33-B3E4-C6393D04FC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024" y="1985209"/>
            <a:ext cx="4369113" cy="292367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53F7B660-580C-4885-8B09-28F7FB07D4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5139678"/>
            <a:ext cx="4376487" cy="62344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9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3" name="Bildplatzhalter 17">
            <a:extLst>
              <a:ext uri="{FF2B5EF4-FFF2-40B4-BE49-F238E27FC236}">
                <a16:creationId xmlns:a16="http://schemas.microsoft.com/office/drawing/2014/main" id="{1A9643CF-09F8-46F0-A85E-BEC1C890909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36624" y="1985209"/>
            <a:ext cx="4369113" cy="292367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7FD84EEC-A3FF-4D01-8712-A447966FEF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29250" y="5139678"/>
            <a:ext cx="4376487" cy="62344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9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E3B631E-6DC0-D383-431C-8A4D6FFCB7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044" y="634928"/>
            <a:ext cx="1188000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2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gri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20.01.2023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1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Titel.</a:t>
            </a:r>
          </a:p>
        </p:txBody>
      </p:sp>
      <p:sp>
        <p:nvSpPr>
          <p:cNvPr id="11" name="Bildplatzhalter 17">
            <a:extLst>
              <a:ext uri="{FF2B5EF4-FFF2-40B4-BE49-F238E27FC236}">
                <a16:creationId xmlns:a16="http://schemas.microsoft.com/office/drawing/2014/main" id="{9C59E20E-C2C0-4E33-B3E4-C6393D04FC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025" y="1985209"/>
            <a:ext cx="2936516" cy="292367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53F7B660-580C-4885-8B09-28F7FB07D4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5139677"/>
            <a:ext cx="2943891" cy="89961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9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5" name="Bildplatzhalter 17">
            <a:extLst>
              <a:ext uri="{FF2B5EF4-FFF2-40B4-BE49-F238E27FC236}">
                <a16:creationId xmlns:a16="http://schemas.microsoft.com/office/drawing/2014/main" id="{0F048228-0DF0-402D-8578-BB6FAD98C9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27811" y="1985209"/>
            <a:ext cx="2936516" cy="292367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6" name="Textplatzhalter 10">
            <a:extLst>
              <a:ext uri="{FF2B5EF4-FFF2-40B4-BE49-F238E27FC236}">
                <a16:creationId xmlns:a16="http://schemas.microsoft.com/office/drawing/2014/main" id="{2D5D50B5-1FF8-4B59-A8C7-580DC76F61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20436" y="5139677"/>
            <a:ext cx="2943891" cy="89961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9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7" name="Bildplatzhalter 17">
            <a:extLst>
              <a:ext uri="{FF2B5EF4-FFF2-40B4-BE49-F238E27FC236}">
                <a16:creationId xmlns:a16="http://schemas.microsoft.com/office/drawing/2014/main" id="{EC1E1A0C-6E53-4A72-B0AB-4D0470458D2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19597" y="1985209"/>
            <a:ext cx="2936516" cy="292367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8" name="Textplatzhalter 10">
            <a:extLst>
              <a:ext uri="{FF2B5EF4-FFF2-40B4-BE49-F238E27FC236}">
                <a16:creationId xmlns:a16="http://schemas.microsoft.com/office/drawing/2014/main" id="{40E93D3B-1E97-47DB-AFA1-8B02703D6D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12222" y="5139677"/>
            <a:ext cx="2943891" cy="89961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9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0EEB594-A7FA-77A3-4155-5C60C0ECC7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044" y="634928"/>
            <a:ext cx="1188000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6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 Infobox Dunk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7">
            <a:extLst>
              <a:ext uri="{FF2B5EF4-FFF2-40B4-BE49-F238E27FC236}">
                <a16:creationId xmlns:a16="http://schemas.microsoft.com/office/drawing/2014/main" id="{A34C82C8-F61D-433A-9FFE-CAED874A9E2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685800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2C045A7B-5B31-422A-83FB-3D4BFACC99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9294" y="4449913"/>
            <a:ext cx="4988417" cy="1774617"/>
          </a:xfrm>
          <a:solidFill>
            <a:schemeClr val="tx1"/>
          </a:solidFill>
        </p:spPr>
        <p:txBody>
          <a:bodyPr lIns="432000" tIns="252000" rIns="360000" bIns="36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600" b="1" i="1" cap="all" spc="2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optionale </a:t>
            </a:r>
            <a:r>
              <a:rPr lang="de-DE" dirty="0" err="1"/>
              <a:t>InfoBox</a:t>
            </a:r>
            <a:endParaRPr lang="de-DE" dirty="0"/>
          </a:p>
        </p:txBody>
      </p:sp>
      <p:sp>
        <p:nvSpPr>
          <p:cNvPr id="19" name="Textplatzhalter 10">
            <a:extLst>
              <a:ext uri="{FF2B5EF4-FFF2-40B4-BE49-F238E27FC236}">
                <a16:creationId xmlns:a16="http://schemas.microsoft.com/office/drawing/2014/main" id="{BAE5756B-540F-438C-B7F0-37C8BCA456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79294" y="5188944"/>
            <a:ext cx="4988417" cy="1035585"/>
          </a:xfrm>
        </p:spPr>
        <p:txBody>
          <a:bodyPr lIns="432000" tIns="0" rIns="360000" bIns="36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b="0" cap="none" spc="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Kurzer und prägnanter zweizeiliger Fließtext</a:t>
            </a:r>
          </a:p>
        </p:txBody>
      </p:sp>
    </p:spTree>
    <p:extLst>
      <p:ext uri="{BB962C8B-B14F-4D97-AF65-F5344CB8AC3E}">
        <p14:creationId xmlns:p14="http://schemas.microsoft.com/office/powerpoint/2010/main" val="246112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 Infobox Dunk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7">
            <a:extLst>
              <a:ext uri="{FF2B5EF4-FFF2-40B4-BE49-F238E27FC236}">
                <a16:creationId xmlns:a16="http://schemas.microsoft.com/office/drawing/2014/main" id="{A34C82C8-F61D-433A-9FFE-CAED874A9E2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685800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2C045A7B-5B31-422A-83FB-3D4BFACC99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9294" y="4449913"/>
            <a:ext cx="4988417" cy="1774617"/>
          </a:xfrm>
          <a:solidFill>
            <a:schemeClr val="tx1"/>
          </a:solidFill>
        </p:spPr>
        <p:txBody>
          <a:bodyPr lIns="432000" tIns="252000" rIns="360000" bIns="36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600" b="1" i="1" cap="all" spc="2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 dirty="0"/>
              <a:t>optionale </a:t>
            </a:r>
            <a:r>
              <a:rPr lang="de-DE" dirty="0" err="1"/>
              <a:t>InfoBox</a:t>
            </a:r>
            <a:endParaRPr lang="de-DE" dirty="0"/>
          </a:p>
        </p:txBody>
      </p:sp>
      <p:sp>
        <p:nvSpPr>
          <p:cNvPr id="19" name="Textplatzhalter 10">
            <a:extLst>
              <a:ext uri="{FF2B5EF4-FFF2-40B4-BE49-F238E27FC236}">
                <a16:creationId xmlns:a16="http://schemas.microsoft.com/office/drawing/2014/main" id="{BAE5756B-540F-438C-B7F0-37C8BCA456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79294" y="5188944"/>
            <a:ext cx="4988417" cy="1035585"/>
          </a:xfrm>
        </p:spPr>
        <p:txBody>
          <a:bodyPr lIns="432000" tIns="0" rIns="360000" bIns="36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b="0" cap="none" spc="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Kurzer und prägnanter zweizeiliger Fließtext</a:t>
            </a:r>
          </a:p>
        </p:txBody>
      </p:sp>
    </p:spTree>
    <p:extLst>
      <p:ext uri="{BB962C8B-B14F-4D97-AF65-F5344CB8AC3E}">
        <p14:creationId xmlns:p14="http://schemas.microsoft.com/office/powerpoint/2010/main" val="270418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 Infobox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7">
            <a:extLst>
              <a:ext uri="{FF2B5EF4-FFF2-40B4-BE49-F238E27FC236}">
                <a16:creationId xmlns:a16="http://schemas.microsoft.com/office/drawing/2014/main" id="{A34C82C8-F61D-433A-9FFE-CAED874A9E2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685800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2C045A7B-5B31-422A-83FB-3D4BFACC99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9294" y="4449913"/>
            <a:ext cx="4988417" cy="1774617"/>
          </a:xfrm>
          <a:solidFill>
            <a:schemeClr val="tx2"/>
          </a:solidFill>
        </p:spPr>
        <p:txBody>
          <a:bodyPr lIns="432000" tIns="252000" rIns="360000" bIns="36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600" b="1" i="1" cap="all" spc="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optionale </a:t>
            </a:r>
            <a:r>
              <a:rPr lang="de-DE" dirty="0" err="1"/>
              <a:t>InfoBox</a:t>
            </a:r>
            <a:endParaRPr lang="de-DE" dirty="0"/>
          </a:p>
        </p:txBody>
      </p:sp>
      <p:sp>
        <p:nvSpPr>
          <p:cNvPr id="19" name="Textplatzhalter 10">
            <a:extLst>
              <a:ext uri="{FF2B5EF4-FFF2-40B4-BE49-F238E27FC236}">
                <a16:creationId xmlns:a16="http://schemas.microsoft.com/office/drawing/2014/main" id="{BAE5756B-540F-438C-B7F0-37C8BCA456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79294" y="5188944"/>
            <a:ext cx="4988417" cy="1035585"/>
          </a:xfrm>
        </p:spPr>
        <p:txBody>
          <a:bodyPr lIns="432000" tIns="0" rIns="360000" bIns="36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b="0" cap="none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Kurzer und prägnanter zweizeiliger Fließtext</a:t>
            </a:r>
          </a:p>
        </p:txBody>
      </p:sp>
    </p:spTree>
    <p:extLst>
      <p:ext uri="{BB962C8B-B14F-4D97-AF65-F5344CB8AC3E}">
        <p14:creationId xmlns:p14="http://schemas.microsoft.com/office/powerpoint/2010/main" val="387524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 Infobox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7">
            <a:extLst>
              <a:ext uri="{FF2B5EF4-FFF2-40B4-BE49-F238E27FC236}">
                <a16:creationId xmlns:a16="http://schemas.microsoft.com/office/drawing/2014/main" id="{A34C82C8-F61D-433A-9FFE-CAED874A9E2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685800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2C045A7B-5B31-422A-83FB-3D4BFACC99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9294" y="4449913"/>
            <a:ext cx="4988417" cy="1774617"/>
          </a:xfrm>
          <a:solidFill>
            <a:schemeClr val="accent5"/>
          </a:solidFill>
        </p:spPr>
        <p:txBody>
          <a:bodyPr lIns="432000" tIns="252000" rIns="360000" bIns="36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600" b="1" i="1" cap="all" spc="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optionale </a:t>
            </a:r>
            <a:r>
              <a:rPr lang="de-DE" dirty="0" err="1"/>
              <a:t>InfoBox</a:t>
            </a:r>
            <a:endParaRPr lang="de-DE" dirty="0"/>
          </a:p>
        </p:txBody>
      </p:sp>
      <p:sp>
        <p:nvSpPr>
          <p:cNvPr id="19" name="Textplatzhalter 10">
            <a:extLst>
              <a:ext uri="{FF2B5EF4-FFF2-40B4-BE49-F238E27FC236}">
                <a16:creationId xmlns:a16="http://schemas.microsoft.com/office/drawing/2014/main" id="{BAE5756B-540F-438C-B7F0-37C8BCA456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79294" y="5188944"/>
            <a:ext cx="4988417" cy="1035585"/>
          </a:xfrm>
        </p:spPr>
        <p:txBody>
          <a:bodyPr lIns="432000" tIns="0" rIns="360000" bIns="36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b="0" cap="none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Kurzer und prägnanter zweizeiliger Fließtext</a:t>
            </a:r>
          </a:p>
        </p:txBody>
      </p:sp>
    </p:spTree>
    <p:extLst>
      <p:ext uri="{BB962C8B-B14F-4D97-AF65-F5344CB8AC3E}">
        <p14:creationId xmlns:p14="http://schemas.microsoft.com/office/powerpoint/2010/main" val="95965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urz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2120" y="503342"/>
            <a:ext cx="6048853" cy="282940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buNone/>
              <a:defRPr sz="11700" b="1" i="1" cap="all" spc="3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Kurzer Titel.</a:t>
            </a:r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61881071-07DE-4409-AF60-BC27C0FC7D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248" y="3559367"/>
            <a:ext cx="6000726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000" b="1" i="1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dies ist eine </a:t>
            </a:r>
          </a:p>
          <a:p>
            <a:pPr lvl="0"/>
            <a:r>
              <a:rPr lang="de-DE" dirty="0" err="1"/>
              <a:t>unterzeile</a:t>
            </a:r>
            <a:r>
              <a:rPr lang="de-DE" dirty="0"/>
              <a:t>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4ACDDFB-EE87-1B53-E5DA-D88FD30314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4" y="5634763"/>
            <a:ext cx="2241000" cy="5976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31A3136-D181-3F79-9A29-2F3AEC2C49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0" y="0"/>
            <a:ext cx="5422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3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91806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20.01.2023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56690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1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Kontakt</a:t>
            </a:r>
          </a:p>
        </p:txBody>
      </p:sp>
      <p:sp>
        <p:nvSpPr>
          <p:cNvPr id="11" name="Bildplatzhalter 17">
            <a:extLst>
              <a:ext uri="{FF2B5EF4-FFF2-40B4-BE49-F238E27FC236}">
                <a16:creationId xmlns:a16="http://schemas.microsoft.com/office/drawing/2014/main" id="{9C59E20E-C2C0-4E33-B3E4-C6393D04FC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025" y="1496113"/>
            <a:ext cx="2181603" cy="20126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53F7B660-580C-4885-8B09-28F7FB07D4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30842" y="1496113"/>
            <a:ext cx="4986318" cy="20126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Kontaktdaten</a:t>
            </a:r>
          </a:p>
        </p:txBody>
      </p:sp>
      <p:sp>
        <p:nvSpPr>
          <p:cNvPr id="19" name="Bildplatzhalter 17">
            <a:extLst>
              <a:ext uri="{FF2B5EF4-FFF2-40B4-BE49-F238E27FC236}">
                <a16:creationId xmlns:a16="http://schemas.microsoft.com/office/drawing/2014/main" id="{94693FE4-2E52-4497-A287-6C503A567F6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6025" y="3930969"/>
            <a:ext cx="2181603" cy="20126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20" name="Textplatzhalter 10">
            <a:extLst>
              <a:ext uri="{FF2B5EF4-FFF2-40B4-BE49-F238E27FC236}">
                <a16:creationId xmlns:a16="http://schemas.microsoft.com/office/drawing/2014/main" id="{24DC80A4-C4C7-47B5-9531-7001245B6C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30842" y="3930969"/>
            <a:ext cx="4986318" cy="20126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Kontaktdaten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DF4ABA2-7E37-4EF0-00A3-89CB02F3C2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044" y="634928"/>
            <a:ext cx="1188000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4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lang Dunk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88" y="575534"/>
            <a:ext cx="6048853" cy="225188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buNone/>
              <a:defRPr sz="5800" b="1" i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dies ist ein</a:t>
            </a:r>
          </a:p>
          <a:p>
            <a:pPr lvl="0"/>
            <a:r>
              <a:rPr lang="de-DE" dirty="0"/>
              <a:t>sehr langer </a:t>
            </a:r>
          </a:p>
          <a:p>
            <a:pPr lvl="0"/>
            <a:r>
              <a:rPr lang="de-DE" dirty="0" err="1"/>
              <a:t>titel</a:t>
            </a:r>
            <a:r>
              <a:rPr lang="de-DE" dirty="0"/>
              <a:t>.</a:t>
            </a:r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61881071-07DE-4409-AF60-BC27C0FC7D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088" y="3052491"/>
            <a:ext cx="6000726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000" b="1" i="1" cap="all" spc="100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dies ist eine </a:t>
            </a:r>
          </a:p>
          <a:p>
            <a:pPr lvl="0"/>
            <a:r>
              <a:rPr lang="de-DE" dirty="0" err="1"/>
              <a:t>unterzeile</a:t>
            </a:r>
            <a:r>
              <a:rPr lang="de-DE" dirty="0"/>
              <a:t>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4892600-42C1-8214-3805-350BD4F4AA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0" y="0"/>
            <a:ext cx="5422900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023611A-0460-C678-F66A-DA354BE440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4" y="5634763"/>
            <a:ext cx="224100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0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lang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88" y="575534"/>
            <a:ext cx="6048853" cy="225188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buNone/>
              <a:defRPr sz="5800" b="1" i="1" cap="all" spc="2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dies ist ein</a:t>
            </a:r>
          </a:p>
          <a:p>
            <a:pPr lvl="0"/>
            <a:r>
              <a:rPr lang="de-DE" dirty="0"/>
              <a:t>sehr langer </a:t>
            </a:r>
          </a:p>
          <a:p>
            <a:pPr lvl="0"/>
            <a:r>
              <a:rPr lang="de-DE" dirty="0" err="1"/>
              <a:t>titel</a:t>
            </a:r>
            <a:r>
              <a:rPr lang="de-DE" dirty="0"/>
              <a:t>.</a:t>
            </a:r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61881071-07DE-4409-AF60-BC27C0FC7D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088" y="3052491"/>
            <a:ext cx="6000726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000" b="1" i="1" cap="all" spc="100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dies ist eine </a:t>
            </a:r>
          </a:p>
          <a:p>
            <a:pPr lvl="0"/>
            <a:r>
              <a:rPr lang="de-DE" dirty="0" err="1"/>
              <a:t>unterzeile</a:t>
            </a:r>
            <a:r>
              <a:rPr lang="de-DE" dirty="0"/>
              <a:t>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0386F09-1E52-8DA2-084E-7FB56179F0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0" y="0"/>
            <a:ext cx="5422900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2B21455-A2E2-2DB8-1B55-8B17B4AB21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4" y="5634763"/>
            <a:ext cx="224100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3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Dunk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88" y="575533"/>
            <a:ext cx="6048853" cy="448976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buNone/>
              <a:defRPr sz="5800" b="1" i="1" cap="all" spc="2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Dies ist ein </a:t>
            </a:r>
          </a:p>
          <a:p>
            <a:pPr lvl="0"/>
            <a:r>
              <a:rPr lang="de-DE" dirty="0"/>
              <a:t>mehrzeiliger </a:t>
            </a:r>
          </a:p>
          <a:p>
            <a:pPr lvl="0"/>
            <a:r>
              <a:rPr lang="de-DE" dirty="0"/>
              <a:t>Kurztext auf </a:t>
            </a:r>
          </a:p>
          <a:p>
            <a:pPr lvl="0"/>
            <a:r>
              <a:rPr lang="de-DE" dirty="0"/>
              <a:t>einer Folie.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9F8DB07-CF53-A34A-EF6D-98E3FAF3C9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0" y="0"/>
            <a:ext cx="5422900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EB855CD-2292-38DC-422E-101B8EBD79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4" y="5634763"/>
            <a:ext cx="224100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18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Hel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88" y="575533"/>
            <a:ext cx="6048853" cy="448976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buNone/>
              <a:defRPr sz="5800" b="1" i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Dies ist ein </a:t>
            </a:r>
          </a:p>
          <a:p>
            <a:pPr lvl="0"/>
            <a:r>
              <a:rPr lang="de-DE" dirty="0"/>
              <a:t>mehrzeiliger </a:t>
            </a:r>
          </a:p>
          <a:p>
            <a:pPr lvl="0"/>
            <a:r>
              <a:rPr lang="de-DE" dirty="0"/>
              <a:t>Kurztext auf </a:t>
            </a:r>
          </a:p>
          <a:p>
            <a:pPr lvl="0"/>
            <a:r>
              <a:rPr lang="de-DE" dirty="0"/>
              <a:t>einer Folie.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98B860E-2DE5-7616-EB80-011FE26715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0" y="0"/>
            <a:ext cx="5422900" cy="6858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07FBC04-5E65-BB25-08CC-57F73AEF85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4" y="5634763"/>
            <a:ext cx="224100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02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Aqu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88" y="575533"/>
            <a:ext cx="6048853" cy="448976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buNone/>
              <a:defRPr sz="5800" b="1" i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Dies ist ein </a:t>
            </a:r>
          </a:p>
          <a:p>
            <a:pPr lvl="0"/>
            <a:r>
              <a:rPr lang="de-DE" dirty="0"/>
              <a:t>mehrzeiliger </a:t>
            </a:r>
          </a:p>
          <a:p>
            <a:pPr lvl="0"/>
            <a:r>
              <a:rPr lang="de-DE" dirty="0"/>
              <a:t>Kurztext auf </a:t>
            </a:r>
          </a:p>
          <a:p>
            <a:pPr lvl="0"/>
            <a:r>
              <a:rPr lang="de-DE" dirty="0"/>
              <a:t>einer Folie.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C0D424F-435C-48E6-9652-B1EC779A0E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0" y="0"/>
            <a:ext cx="5422900" cy="6858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81E9FC6-DD75-C2BC-0A2D-1B44A1477E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4" y="5634763"/>
            <a:ext cx="224100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450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7">
            <a:extLst>
              <a:ext uri="{FF2B5EF4-FFF2-40B4-BE49-F238E27FC236}">
                <a16:creationId xmlns:a16="http://schemas.microsoft.com/office/drawing/2014/main" id="{DE1A839B-7D96-4DD9-A563-3EBE92A03D5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685800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5833735-A7AD-4676-98E8-D92EDD3322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370" y="5743967"/>
            <a:ext cx="3143967" cy="476359"/>
          </a:xfrm>
          <a:prstGeom prst="rect">
            <a:avLst/>
          </a:prstGeom>
        </p:spPr>
      </p:pic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E0E2630A-820C-437E-9088-E5E657B5D1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4303" y="3155201"/>
            <a:ext cx="7203394" cy="127242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84000"/>
              </a:lnSpc>
              <a:spcBef>
                <a:spcPts val="0"/>
              </a:spcBef>
              <a:buNone/>
              <a:defRPr sz="5200" b="1" i="1" cap="all" spc="0" baseline="0">
                <a:solidFill>
                  <a:schemeClr val="bg1"/>
                </a:solidFill>
                <a:effectLst>
                  <a:outerShdw blurRad="762000" dir="5400000" algn="ctr" rotWithShape="0">
                    <a:schemeClr val="tx1"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Zwischentitel.</a:t>
            </a:r>
          </a:p>
        </p:txBody>
      </p:sp>
    </p:spTree>
    <p:extLst>
      <p:ext uri="{BB962C8B-B14F-4D97-AF65-F5344CB8AC3E}">
        <p14:creationId xmlns:p14="http://schemas.microsoft.com/office/powerpoint/2010/main" val="342425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E376F5D-1605-475B-BA9A-9DA449DD7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EF4B1CF-1644-451E-B9D0-571AB5208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459B0F-CF53-4CE6-AAA9-5A9DD939E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191250"/>
            <a:ext cx="752475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Version </a:t>
            </a:r>
            <a:fld id="{E08A17A2-EC57-4834-A511-AE1223F79FAE}" type="datetimeFigureOut">
              <a:rPr lang="de-DE" smtClean="0"/>
              <a:pPr/>
              <a:t>20.01.2023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F83836-8115-47BE-A541-8B972AE31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912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7B531D-8855-4C57-AF73-66E7C75B8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90100" y="6191250"/>
            <a:ext cx="196215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D615D53-7C2B-4CCD-B617-647BB9BC65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289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7" r:id="rId2"/>
    <p:sldLayoutId id="2147483666" r:id="rId3"/>
    <p:sldLayoutId id="2147483669" r:id="rId4"/>
    <p:sldLayoutId id="2147483668" r:id="rId5"/>
    <p:sldLayoutId id="2147483687" r:id="rId6"/>
    <p:sldLayoutId id="2147483670" r:id="rId7"/>
    <p:sldLayoutId id="2147483689" r:id="rId8"/>
    <p:sldLayoutId id="2147483672" r:id="rId9"/>
    <p:sldLayoutId id="2147483661" r:id="rId10"/>
    <p:sldLayoutId id="2147483662" r:id="rId11"/>
    <p:sldLayoutId id="2147483663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85" r:id="rId19"/>
    <p:sldLayoutId id="2147483679" r:id="rId20"/>
    <p:sldLayoutId id="2147483680" r:id="rId21"/>
    <p:sldLayoutId id="2147483664" r:id="rId22"/>
    <p:sldLayoutId id="2147483665" r:id="rId23"/>
    <p:sldLayoutId id="2147483682" r:id="rId24"/>
    <p:sldLayoutId id="2147483683" r:id="rId25"/>
    <p:sldLayoutId id="2147483686" r:id="rId26"/>
    <p:sldLayoutId id="2147483691" r:id="rId27"/>
    <p:sldLayoutId id="2147483688" r:id="rId28"/>
    <p:sldLayoutId id="2147483690" r:id="rId29"/>
    <p:sldLayoutId id="2147483684" r:id="rId30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9" Type="http://schemas.openxmlformats.org/officeDocument/2006/relationships/image" Target="../media/image55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34" Type="http://schemas.openxmlformats.org/officeDocument/2006/relationships/image" Target="../media/image50.png"/><Relationship Id="rId42" Type="http://schemas.openxmlformats.org/officeDocument/2006/relationships/image" Target="../media/image58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33" Type="http://schemas.openxmlformats.org/officeDocument/2006/relationships/image" Target="../media/image49.png"/><Relationship Id="rId38" Type="http://schemas.openxmlformats.org/officeDocument/2006/relationships/image" Target="../media/image54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45.png"/><Relationship Id="rId41" Type="http://schemas.openxmlformats.org/officeDocument/2006/relationships/image" Target="../media/image5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32" Type="http://schemas.openxmlformats.org/officeDocument/2006/relationships/image" Target="../media/image48.png"/><Relationship Id="rId37" Type="http://schemas.openxmlformats.org/officeDocument/2006/relationships/image" Target="../media/image53.png"/><Relationship Id="rId40" Type="http://schemas.openxmlformats.org/officeDocument/2006/relationships/image" Target="../media/image56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36" Type="http://schemas.openxmlformats.org/officeDocument/2006/relationships/image" Target="../media/image52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31" Type="http://schemas.openxmlformats.org/officeDocument/2006/relationships/image" Target="../media/image47.png"/><Relationship Id="rId44" Type="http://schemas.openxmlformats.org/officeDocument/2006/relationships/image" Target="../media/image60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Relationship Id="rId35" Type="http://schemas.openxmlformats.org/officeDocument/2006/relationships/image" Target="../media/image51.png"/><Relationship Id="rId43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9" Type="http://schemas.openxmlformats.org/officeDocument/2006/relationships/image" Target="../media/image55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34" Type="http://schemas.openxmlformats.org/officeDocument/2006/relationships/image" Target="../media/image50.png"/><Relationship Id="rId42" Type="http://schemas.openxmlformats.org/officeDocument/2006/relationships/image" Target="../media/image58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33" Type="http://schemas.openxmlformats.org/officeDocument/2006/relationships/image" Target="../media/image49.png"/><Relationship Id="rId38" Type="http://schemas.openxmlformats.org/officeDocument/2006/relationships/image" Target="../media/image54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45.png"/><Relationship Id="rId41" Type="http://schemas.openxmlformats.org/officeDocument/2006/relationships/image" Target="../media/image5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32" Type="http://schemas.openxmlformats.org/officeDocument/2006/relationships/image" Target="../media/image48.png"/><Relationship Id="rId37" Type="http://schemas.openxmlformats.org/officeDocument/2006/relationships/image" Target="../media/image53.png"/><Relationship Id="rId40" Type="http://schemas.openxmlformats.org/officeDocument/2006/relationships/image" Target="../media/image56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36" Type="http://schemas.openxmlformats.org/officeDocument/2006/relationships/image" Target="../media/image52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31" Type="http://schemas.openxmlformats.org/officeDocument/2006/relationships/image" Target="../media/image47.png"/><Relationship Id="rId44" Type="http://schemas.openxmlformats.org/officeDocument/2006/relationships/image" Target="../media/image60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Relationship Id="rId35" Type="http://schemas.openxmlformats.org/officeDocument/2006/relationships/image" Target="../media/image51.png"/><Relationship Id="rId43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D390018-EBC3-4774-95D5-8FD790D991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Kurzer Titel.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E5E01A-D111-4EEA-BB7A-2AC73C1E9E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dies ist eine </a:t>
            </a:r>
          </a:p>
          <a:p>
            <a:r>
              <a:rPr lang="de-DE" dirty="0" err="1"/>
              <a:t>unterzeile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778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3A0AA089-006F-8DCA-5CD9-3E6BD85DCB5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9D7E21-6193-4ED6-A9C5-DE747120D9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Zwischentitel.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31B7331-FCA7-F39B-6063-ED0B117610A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337" y="5745126"/>
            <a:ext cx="1782000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4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A99C2E7C-5455-39D5-0533-83F86BB7604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9D7E21-6193-4ED6-A9C5-DE747120D9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Zwischentitel.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7E9DF29-DA01-9BE3-50AC-058A3A9C9C6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337" y="5745126"/>
            <a:ext cx="1782000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0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BA677A27-D7AE-17BE-C738-AB0DE168E1C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9D7E21-6193-4ED6-A9C5-DE747120D9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Zwischentitel.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7E9DF29-DA01-9BE3-50AC-058A3A9C9C6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337" y="5745126"/>
            <a:ext cx="1782000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9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D46077C0-F7B8-6795-8512-F51E30C9C20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9D7E21-6193-4ED6-A9C5-DE747120D9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Zwischentitel.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7E9DF29-DA01-9BE3-50AC-058A3A9C9C6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337" y="5745126"/>
            <a:ext cx="1782000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4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B03AFFD4-DF52-7DB0-46BE-C5E0F564EE7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9D7E21-6193-4ED6-A9C5-DE747120D9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Zwischentitel.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7E9DF29-DA01-9BE3-50AC-058A3A9C9C6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337" y="5745126"/>
            <a:ext cx="1782000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7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0AC1658F-B66D-47FE-E2EF-B23D45CE90C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9D7E21-6193-4ED6-A9C5-DE747120D9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Zwischentitel.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06E283B-5E79-A6E0-227D-8B08D5711ED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337" y="5745126"/>
            <a:ext cx="1782000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9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E43F1CD5-58B9-01CE-A043-7B03F27C460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1"/>
          </a:xfr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9D7E21-6193-4ED6-A9C5-DE747120D9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Zwischentitel.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7494A7C-99EF-BE64-C879-9EA82146440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337" y="5745126"/>
            <a:ext cx="1782000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9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6DEBF549-C2A7-59C3-BF4A-F655A4E1AB8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9D7E21-6193-4ED6-A9C5-DE747120D9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Zwischentitel.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7494A7C-99EF-BE64-C879-9EA82146440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337" y="5745126"/>
            <a:ext cx="1782000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2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8CE6EDDF-AB8D-D0D4-7436-788ED2BA977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9D7E21-6193-4ED6-A9C5-DE747120D9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Zwischentitel.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7494A7C-99EF-BE64-C879-9EA82146440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337" y="5745126"/>
            <a:ext cx="1782000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6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hteck 84">
            <a:extLst>
              <a:ext uri="{FF2B5EF4-FFF2-40B4-BE49-F238E27FC236}">
                <a16:creationId xmlns:a16="http://schemas.microsoft.com/office/drawing/2014/main" id="{426A3F3F-8D85-4DEB-A0CC-292CFDA274CF}"/>
              </a:ext>
            </a:extLst>
          </p:cNvPr>
          <p:cNvSpPr/>
          <p:nvPr/>
        </p:nvSpPr>
        <p:spPr>
          <a:xfrm>
            <a:off x="628650" y="3729788"/>
            <a:ext cx="11023599" cy="21393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677383A-7C48-499C-B13E-AD1CC53F5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19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8DD286F-F45A-45CF-B541-93DEDBD04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1113C929-C97E-4283-BEB2-3C6F2F7A7920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88" name="Textplatzhalter 87">
            <a:extLst>
              <a:ext uri="{FF2B5EF4-FFF2-40B4-BE49-F238E27FC236}">
                <a16:creationId xmlns:a16="http://schemas.microsoft.com/office/drawing/2014/main" id="{A093D1D5-DE78-4372-99F7-74BD2C4B19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Icons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494D3CCA-8998-9126-AEB1-0BBB5EE9000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4696" y="4200137"/>
            <a:ext cx="586998" cy="563627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8DCA32C3-5E0F-674F-2D6E-E1A3ADE5A92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8284" y="4207012"/>
            <a:ext cx="306558" cy="549878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910BD4B3-6467-8201-EFCF-857403BBE2E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1432" y="4207011"/>
            <a:ext cx="290062" cy="549879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4F7BC520-0447-E71C-DDBC-229FA393AAC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8084" y="4283307"/>
            <a:ext cx="676353" cy="397288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96608E13-DE14-70B4-D675-406642DF09B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1027" y="4286056"/>
            <a:ext cx="536133" cy="391789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C2284ED7-96A4-F7D1-45F7-47E928095CA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3751" y="4288118"/>
            <a:ext cx="593870" cy="387665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A4B4BD8D-9DA0-3A2A-E4C0-9872C4F8BDB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4212" y="4193951"/>
            <a:ext cx="334052" cy="576000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B3DB8AB0-1586-6600-112E-793D59C6DC9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4855" y="4268185"/>
            <a:ext cx="516886" cy="427531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63F0AFF4-E99D-ECDD-F565-222755CE5C6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8332" y="4264748"/>
            <a:ext cx="603494" cy="434405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DD2ECDD3-8563-B3D9-68DA-B07DC942A5E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8416" y="4210448"/>
            <a:ext cx="543006" cy="543006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808B1C83-1E26-CFEA-ABB8-82309ED15D4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8013" y="4243441"/>
            <a:ext cx="571875" cy="477021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1A74A89F-96F4-9180-FCDB-6F88CF217F2F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6482" y="4210448"/>
            <a:ext cx="532009" cy="543006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0754232D-6D56-3EA0-6734-4C053881C2A6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093" y="4241552"/>
            <a:ext cx="814383" cy="480799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AF72EE19-555E-69B4-B6D2-30122C692D9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291" y="4233721"/>
            <a:ext cx="628014" cy="496460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95EF57AF-F22A-CD67-B4E9-1C2841C93E3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899" y="4914922"/>
            <a:ext cx="557588" cy="561208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4D92CA38-FFC5-BF5A-5E2C-075FC11F390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3169" y="4902251"/>
            <a:ext cx="365689" cy="586550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F4F5E09F-1F97-B920-229B-EBC6496150C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4339" y="4934836"/>
            <a:ext cx="751506" cy="521380"/>
          </a:xfrm>
          <a:prstGeom prst="rect">
            <a:avLst/>
          </a:prstGeom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2E2F009A-22AB-CC0E-E0DB-4C2F957EBCA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1328" y="4880526"/>
            <a:ext cx="358448" cy="630000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2D4291A2-57DA-2FB4-2CA8-C2F9E96223E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4458" y="4920352"/>
            <a:ext cx="477932" cy="550348"/>
          </a:xfrm>
          <a:prstGeom prst="rect">
            <a:avLst/>
          </a:prstGeom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2A116F6B-5A0F-794D-F659-4E9CA8C40D8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2566" y="4925784"/>
            <a:ext cx="468499" cy="539485"/>
          </a:xfrm>
          <a:prstGeom prst="rect">
            <a:avLst/>
          </a:prstGeom>
        </p:spPr>
      </p:pic>
      <p:pic>
        <p:nvPicPr>
          <p:cNvPr id="70" name="Grafik 69">
            <a:extLst>
              <a:ext uri="{FF2B5EF4-FFF2-40B4-BE49-F238E27FC236}">
                <a16:creationId xmlns:a16="http://schemas.microsoft.com/office/drawing/2014/main" id="{40AD6C21-8B11-5E65-7818-A183D0479D3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1241" y="4905870"/>
            <a:ext cx="579312" cy="579312"/>
          </a:xfrm>
          <a:prstGeom prst="rect">
            <a:avLst/>
          </a:prstGeom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42F47459-7D39-2EF2-FC3C-BB70F305DB3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5238" y="4996387"/>
            <a:ext cx="745863" cy="398277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A7A8B46C-ACD8-ECD7-0CC6-1FCCCCDC85A5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696" y="1959374"/>
            <a:ext cx="586998" cy="563628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9C7EB68C-0AE8-611A-492F-0402B7581F88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284" y="1966248"/>
            <a:ext cx="306558" cy="549880"/>
          </a:xfrm>
          <a:prstGeom prst="rect">
            <a:avLst/>
          </a:prstGeom>
        </p:spPr>
      </p:pic>
      <p:pic>
        <p:nvPicPr>
          <p:cNvPr id="72" name="Grafik 71">
            <a:extLst>
              <a:ext uri="{FF2B5EF4-FFF2-40B4-BE49-F238E27FC236}">
                <a16:creationId xmlns:a16="http://schemas.microsoft.com/office/drawing/2014/main" id="{C35EA061-7AC6-9A64-691D-9224B64317F3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32" y="1966248"/>
            <a:ext cx="290062" cy="549880"/>
          </a:xfrm>
          <a:prstGeom prst="rect">
            <a:avLst/>
          </a:prstGeom>
        </p:spPr>
      </p:pic>
      <p:pic>
        <p:nvPicPr>
          <p:cNvPr id="73" name="Grafik 72">
            <a:extLst>
              <a:ext uri="{FF2B5EF4-FFF2-40B4-BE49-F238E27FC236}">
                <a16:creationId xmlns:a16="http://schemas.microsoft.com/office/drawing/2014/main" id="{891D2C00-92E5-70B4-9D7A-F7803C5EEDCF}"/>
              </a:ext>
            </a:extLst>
          </p:cNvPr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084" y="2042544"/>
            <a:ext cx="676353" cy="397289"/>
          </a:xfrm>
          <a:prstGeom prst="rect">
            <a:avLst/>
          </a:prstGeom>
        </p:spPr>
      </p:pic>
      <p:pic>
        <p:nvPicPr>
          <p:cNvPr id="74" name="Grafik 73">
            <a:extLst>
              <a:ext uri="{FF2B5EF4-FFF2-40B4-BE49-F238E27FC236}">
                <a16:creationId xmlns:a16="http://schemas.microsoft.com/office/drawing/2014/main" id="{5CBB1EB0-5F5C-0BC7-CC6D-F220F274DF5B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027" y="2045293"/>
            <a:ext cx="536133" cy="391790"/>
          </a:xfrm>
          <a:prstGeom prst="rect">
            <a:avLst/>
          </a:prstGeom>
        </p:spPr>
      </p:pic>
      <p:pic>
        <p:nvPicPr>
          <p:cNvPr id="75" name="Grafik 74">
            <a:extLst>
              <a:ext uri="{FF2B5EF4-FFF2-40B4-BE49-F238E27FC236}">
                <a16:creationId xmlns:a16="http://schemas.microsoft.com/office/drawing/2014/main" id="{BCF09C1E-8E42-A1A4-9F11-8B3F13078F92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751" y="2047354"/>
            <a:ext cx="593870" cy="387666"/>
          </a:xfrm>
          <a:prstGeom prst="rect">
            <a:avLst/>
          </a:prstGeom>
        </p:spPr>
      </p:pic>
      <p:pic>
        <p:nvPicPr>
          <p:cNvPr id="76" name="Grafik 75">
            <a:extLst>
              <a:ext uri="{FF2B5EF4-FFF2-40B4-BE49-F238E27FC236}">
                <a16:creationId xmlns:a16="http://schemas.microsoft.com/office/drawing/2014/main" id="{58A0495F-A7E3-68A3-2AB9-E8906ED6BAD5}"/>
              </a:ext>
            </a:extLst>
          </p:cNvPr>
          <p:cNvPicPr>
            <a:picLocks noChangeAspect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212" y="1953188"/>
            <a:ext cx="334053" cy="576000"/>
          </a:xfrm>
          <a:prstGeom prst="rect">
            <a:avLst/>
          </a:prstGeom>
        </p:spPr>
      </p:pic>
      <p:pic>
        <p:nvPicPr>
          <p:cNvPr id="77" name="Grafik 76">
            <a:extLst>
              <a:ext uri="{FF2B5EF4-FFF2-40B4-BE49-F238E27FC236}">
                <a16:creationId xmlns:a16="http://schemas.microsoft.com/office/drawing/2014/main" id="{3731AE14-47EE-3354-F70E-74B64F0B5DF6}"/>
              </a:ext>
            </a:extLst>
          </p:cNvPr>
          <p:cNvPicPr>
            <a:picLocks noChangeAspect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55" y="2027422"/>
            <a:ext cx="516887" cy="427531"/>
          </a:xfrm>
          <a:prstGeom prst="rect">
            <a:avLst/>
          </a:prstGeom>
        </p:spPr>
      </p:pic>
      <p:pic>
        <p:nvPicPr>
          <p:cNvPr id="78" name="Grafik 77">
            <a:extLst>
              <a:ext uri="{FF2B5EF4-FFF2-40B4-BE49-F238E27FC236}">
                <a16:creationId xmlns:a16="http://schemas.microsoft.com/office/drawing/2014/main" id="{A325D987-C3E7-CA3E-2BE1-469E428A2394}"/>
              </a:ext>
            </a:extLst>
          </p:cNvPr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332" y="2023985"/>
            <a:ext cx="603494" cy="434406"/>
          </a:xfrm>
          <a:prstGeom prst="rect">
            <a:avLst/>
          </a:prstGeom>
        </p:spPr>
      </p:pic>
      <p:pic>
        <p:nvPicPr>
          <p:cNvPr id="79" name="Grafik 78">
            <a:extLst>
              <a:ext uri="{FF2B5EF4-FFF2-40B4-BE49-F238E27FC236}">
                <a16:creationId xmlns:a16="http://schemas.microsoft.com/office/drawing/2014/main" id="{E15878C2-9EA0-EC0F-6766-30FA607916D2}"/>
              </a:ext>
            </a:extLst>
          </p:cNvPr>
          <p:cNvPicPr>
            <a:picLocks noChangeAspect="1"/>
          </p:cNvPicPr>
          <p:nvPr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416" y="1969685"/>
            <a:ext cx="543006" cy="543006"/>
          </a:xfrm>
          <a:prstGeom prst="rect">
            <a:avLst/>
          </a:prstGeom>
        </p:spPr>
      </p:pic>
      <p:pic>
        <p:nvPicPr>
          <p:cNvPr id="80" name="Grafik 79">
            <a:extLst>
              <a:ext uri="{FF2B5EF4-FFF2-40B4-BE49-F238E27FC236}">
                <a16:creationId xmlns:a16="http://schemas.microsoft.com/office/drawing/2014/main" id="{B85F3816-D8B8-90C6-8F3C-8D975E2450AA}"/>
              </a:ext>
            </a:extLst>
          </p:cNvPr>
          <p:cNvPicPr>
            <a:picLocks noChangeAspect="1"/>
          </p:cNvPicPr>
          <p:nvPr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13" y="2002678"/>
            <a:ext cx="571876" cy="477021"/>
          </a:xfrm>
          <a:prstGeom prst="rect">
            <a:avLst/>
          </a:prstGeom>
        </p:spPr>
      </p:pic>
      <p:pic>
        <p:nvPicPr>
          <p:cNvPr id="81" name="Grafik 80">
            <a:extLst>
              <a:ext uri="{FF2B5EF4-FFF2-40B4-BE49-F238E27FC236}">
                <a16:creationId xmlns:a16="http://schemas.microsoft.com/office/drawing/2014/main" id="{722935CC-8BFE-E452-56C6-AEE4C04FC158}"/>
              </a:ext>
            </a:extLst>
          </p:cNvPr>
          <p:cNvPicPr>
            <a:picLocks noChangeAspect="1"/>
          </p:cNvPicPr>
          <p:nvPr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82" y="1969685"/>
            <a:ext cx="532009" cy="543006"/>
          </a:xfrm>
          <a:prstGeom prst="rect">
            <a:avLst/>
          </a:prstGeom>
        </p:spPr>
      </p:pic>
      <p:pic>
        <p:nvPicPr>
          <p:cNvPr id="82" name="Grafik 81">
            <a:extLst>
              <a:ext uri="{FF2B5EF4-FFF2-40B4-BE49-F238E27FC236}">
                <a16:creationId xmlns:a16="http://schemas.microsoft.com/office/drawing/2014/main" id="{308E41D4-99FF-AFC8-EA3E-9D5E227DDD2B}"/>
              </a:ext>
            </a:extLst>
          </p:cNvPr>
          <p:cNvPicPr>
            <a:picLocks noChangeAspect="1"/>
          </p:cNvPicPr>
          <p:nvPr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24093" y="2000789"/>
            <a:ext cx="814382" cy="480799"/>
          </a:xfrm>
          <a:prstGeom prst="rect">
            <a:avLst/>
          </a:prstGeom>
        </p:spPr>
      </p:pic>
      <p:pic>
        <p:nvPicPr>
          <p:cNvPr id="83" name="Grafik 82">
            <a:extLst>
              <a:ext uri="{FF2B5EF4-FFF2-40B4-BE49-F238E27FC236}">
                <a16:creationId xmlns:a16="http://schemas.microsoft.com/office/drawing/2014/main" id="{FB0BBCD4-2A1F-93EB-9BC9-F1760487A608}"/>
              </a:ext>
            </a:extLst>
          </p:cNvPr>
          <p:cNvPicPr>
            <a:picLocks noChangeAspect="1"/>
          </p:cNvPicPr>
          <p:nvPr/>
        </p:nvPicPr>
        <p:blipFill>
          <a:blip r:embed="rId3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9291" y="1992958"/>
            <a:ext cx="628013" cy="496460"/>
          </a:xfrm>
          <a:prstGeom prst="rect">
            <a:avLst/>
          </a:prstGeom>
        </p:spPr>
      </p:pic>
      <p:pic>
        <p:nvPicPr>
          <p:cNvPr id="84" name="Grafik 83">
            <a:extLst>
              <a:ext uri="{FF2B5EF4-FFF2-40B4-BE49-F238E27FC236}">
                <a16:creationId xmlns:a16="http://schemas.microsoft.com/office/drawing/2014/main" id="{066997E0-165D-48A5-192D-999249BBE71A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903" y="2697608"/>
            <a:ext cx="557587" cy="561209"/>
          </a:xfrm>
          <a:prstGeom prst="rect">
            <a:avLst/>
          </a:prstGeom>
        </p:spPr>
      </p:pic>
      <p:pic>
        <p:nvPicPr>
          <p:cNvPr id="86" name="Grafik 85">
            <a:extLst>
              <a:ext uri="{FF2B5EF4-FFF2-40B4-BE49-F238E27FC236}">
                <a16:creationId xmlns:a16="http://schemas.microsoft.com/office/drawing/2014/main" id="{E93FB493-1730-AAF4-EFC4-11D21B1A33D7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172" y="2684936"/>
            <a:ext cx="365688" cy="586551"/>
          </a:xfrm>
          <a:prstGeom prst="rect">
            <a:avLst/>
          </a:prstGeom>
        </p:spPr>
      </p:pic>
      <p:pic>
        <p:nvPicPr>
          <p:cNvPr id="87" name="Grafik 86">
            <a:extLst>
              <a:ext uri="{FF2B5EF4-FFF2-40B4-BE49-F238E27FC236}">
                <a16:creationId xmlns:a16="http://schemas.microsoft.com/office/drawing/2014/main" id="{11974B52-9B98-6372-9FBC-E4AA920C5A68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42" y="2717522"/>
            <a:ext cx="753104" cy="521380"/>
          </a:xfrm>
          <a:prstGeom prst="rect">
            <a:avLst/>
          </a:prstGeom>
        </p:spPr>
      </p:pic>
      <p:pic>
        <p:nvPicPr>
          <p:cNvPr id="89" name="Grafik 88">
            <a:extLst>
              <a:ext uri="{FF2B5EF4-FFF2-40B4-BE49-F238E27FC236}">
                <a16:creationId xmlns:a16="http://schemas.microsoft.com/office/drawing/2014/main" id="{C37AF481-CB64-4542-B6D4-795B0E9159E9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328" y="2663212"/>
            <a:ext cx="358447" cy="630000"/>
          </a:xfrm>
          <a:prstGeom prst="rect">
            <a:avLst/>
          </a:prstGeom>
        </p:spPr>
      </p:pic>
      <p:pic>
        <p:nvPicPr>
          <p:cNvPr id="90" name="Grafik 89">
            <a:extLst>
              <a:ext uri="{FF2B5EF4-FFF2-40B4-BE49-F238E27FC236}">
                <a16:creationId xmlns:a16="http://schemas.microsoft.com/office/drawing/2014/main" id="{77679B87-CDDC-17BA-CCFF-200F346415C2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458" y="2703038"/>
            <a:ext cx="477933" cy="550347"/>
          </a:xfrm>
          <a:prstGeom prst="rect">
            <a:avLst/>
          </a:prstGeom>
        </p:spPr>
      </p:pic>
      <p:pic>
        <p:nvPicPr>
          <p:cNvPr id="91" name="Grafik 90">
            <a:extLst>
              <a:ext uri="{FF2B5EF4-FFF2-40B4-BE49-F238E27FC236}">
                <a16:creationId xmlns:a16="http://schemas.microsoft.com/office/drawing/2014/main" id="{E7C96269-6636-557E-7765-694A69924F11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73" y="2708469"/>
            <a:ext cx="539484" cy="539484"/>
          </a:xfrm>
          <a:prstGeom prst="rect">
            <a:avLst/>
          </a:prstGeom>
        </p:spPr>
      </p:pic>
      <p:pic>
        <p:nvPicPr>
          <p:cNvPr id="92" name="Grafik 91">
            <a:extLst>
              <a:ext uri="{FF2B5EF4-FFF2-40B4-BE49-F238E27FC236}">
                <a16:creationId xmlns:a16="http://schemas.microsoft.com/office/drawing/2014/main" id="{F406F290-94D0-9DB4-EEF8-811470955322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239" y="2688556"/>
            <a:ext cx="579311" cy="579311"/>
          </a:xfrm>
          <a:prstGeom prst="rect">
            <a:avLst/>
          </a:prstGeom>
        </p:spPr>
      </p:pic>
      <p:pic>
        <p:nvPicPr>
          <p:cNvPr id="93" name="Grafik 92">
            <a:extLst>
              <a:ext uri="{FF2B5EF4-FFF2-40B4-BE49-F238E27FC236}">
                <a16:creationId xmlns:a16="http://schemas.microsoft.com/office/drawing/2014/main" id="{BAF47C26-7A35-0F6B-5CA4-2932C750C48C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234" y="2779073"/>
            <a:ext cx="745863" cy="39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2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93CA863-47B1-9B30-1A3F-81D720FDBC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Kurzer Titel.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B0228DD-80C3-E7BF-5446-1790D2FC5B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dies ist eine </a:t>
            </a:r>
          </a:p>
          <a:p>
            <a:r>
              <a:rPr lang="de-DE" dirty="0" err="1"/>
              <a:t>unterzeile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69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hteck 84">
            <a:extLst>
              <a:ext uri="{FF2B5EF4-FFF2-40B4-BE49-F238E27FC236}">
                <a16:creationId xmlns:a16="http://schemas.microsoft.com/office/drawing/2014/main" id="{426A3F3F-8D85-4DEB-A0CC-292CFDA274CF}"/>
              </a:ext>
            </a:extLst>
          </p:cNvPr>
          <p:cNvSpPr/>
          <p:nvPr/>
        </p:nvSpPr>
        <p:spPr>
          <a:xfrm>
            <a:off x="628650" y="3729788"/>
            <a:ext cx="11023599" cy="213938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677383A-7C48-499C-B13E-AD1CC53F5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20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8DD286F-F45A-45CF-B541-93DEDBD04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1113C929-C97E-4283-BEB2-3C6F2F7A7920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88" name="Textplatzhalter 87">
            <a:extLst>
              <a:ext uri="{FF2B5EF4-FFF2-40B4-BE49-F238E27FC236}">
                <a16:creationId xmlns:a16="http://schemas.microsoft.com/office/drawing/2014/main" id="{A093D1D5-DE78-4372-99F7-74BD2C4B19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Icons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494D3CCA-8998-9126-AEB1-0BBB5EE9000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4696" y="4200137"/>
            <a:ext cx="586998" cy="563627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8DCA32C3-5E0F-674F-2D6E-E1A3ADE5A92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8284" y="4207012"/>
            <a:ext cx="306558" cy="549878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910BD4B3-6467-8201-EFCF-857403BBE2E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1432" y="4207011"/>
            <a:ext cx="290062" cy="549879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4F7BC520-0447-E71C-DDBC-229FA393AAC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8084" y="4283307"/>
            <a:ext cx="676353" cy="397288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96608E13-DE14-70B4-D675-406642DF09B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1027" y="4286056"/>
            <a:ext cx="536133" cy="391789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C2284ED7-96A4-F7D1-45F7-47E928095CA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3751" y="4288118"/>
            <a:ext cx="593870" cy="387665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A4B4BD8D-9DA0-3A2A-E4C0-9872C4F8BDB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4212" y="4193951"/>
            <a:ext cx="334052" cy="576000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B3DB8AB0-1586-6600-112E-793D59C6DC9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4855" y="4268185"/>
            <a:ext cx="516886" cy="427531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63F0AFF4-E99D-ECDD-F565-222755CE5C6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8332" y="4264748"/>
            <a:ext cx="603494" cy="434405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DD2ECDD3-8563-B3D9-68DA-B07DC942A5E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8416" y="4210448"/>
            <a:ext cx="543006" cy="543006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808B1C83-1E26-CFEA-ABB8-82309ED15D4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8013" y="4243441"/>
            <a:ext cx="571875" cy="477021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1A74A89F-96F4-9180-FCDB-6F88CF217F2F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6482" y="4210448"/>
            <a:ext cx="532009" cy="543006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0754232D-6D56-3EA0-6734-4C053881C2A6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093" y="4241552"/>
            <a:ext cx="814383" cy="480799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AF72EE19-555E-69B4-B6D2-30122C692D9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291" y="4233721"/>
            <a:ext cx="628014" cy="496460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95EF57AF-F22A-CD67-B4E9-1C2841C93E3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899" y="4914922"/>
            <a:ext cx="557588" cy="561208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4D92CA38-FFC5-BF5A-5E2C-075FC11F390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3169" y="4902251"/>
            <a:ext cx="365689" cy="586550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F4F5E09F-1F97-B920-229B-EBC6496150C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4339" y="4934836"/>
            <a:ext cx="751506" cy="521380"/>
          </a:xfrm>
          <a:prstGeom prst="rect">
            <a:avLst/>
          </a:prstGeom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2E2F009A-22AB-CC0E-E0DB-4C2F957EBCA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1328" y="4880526"/>
            <a:ext cx="358448" cy="630000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2D4291A2-57DA-2FB4-2CA8-C2F9E96223E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4458" y="4920352"/>
            <a:ext cx="477932" cy="550348"/>
          </a:xfrm>
          <a:prstGeom prst="rect">
            <a:avLst/>
          </a:prstGeom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2A116F6B-5A0F-794D-F659-4E9CA8C40D8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2566" y="4925784"/>
            <a:ext cx="468499" cy="539485"/>
          </a:xfrm>
          <a:prstGeom prst="rect">
            <a:avLst/>
          </a:prstGeom>
        </p:spPr>
      </p:pic>
      <p:pic>
        <p:nvPicPr>
          <p:cNvPr id="70" name="Grafik 69">
            <a:extLst>
              <a:ext uri="{FF2B5EF4-FFF2-40B4-BE49-F238E27FC236}">
                <a16:creationId xmlns:a16="http://schemas.microsoft.com/office/drawing/2014/main" id="{40AD6C21-8B11-5E65-7818-A183D0479D3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1241" y="4905870"/>
            <a:ext cx="579312" cy="579312"/>
          </a:xfrm>
          <a:prstGeom prst="rect">
            <a:avLst/>
          </a:prstGeom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42F47459-7D39-2EF2-FC3C-BB70F305DB3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5238" y="4996387"/>
            <a:ext cx="745863" cy="398277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F9375364-5C7E-D021-0437-24C5C38B6B8A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696" y="1959374"/>
            <a:ext cx="586998" cy="56362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0F2E456-7B08-6407-ED9A-0BAB92A9ED69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284" y="1966248"/>
            <a:ext cx="306558" cy="54988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B73E956-5A0E-6368-51C1-A1BF543FE00B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32" y="1966248"/>
            <a:ext cx="290062" cy="54988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5745447-1A7B-A909-E10B-5184BEE15B5B}"/>
              </a:ext>
            </a:extLst>
          </p:cNvPr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084" y="2042544"/>
            <a:ext cx="676353" cy="39728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5C90488-7586-43BE-78DC-3E939DCE9816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027" y="2045293"/>
            <a:ext cx="536133" cy="39179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922C787-5F35-3E74-7EC4-ED63362E0C46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751" y="2047354"/>
            <a:ext cx="593870" cy="38766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94619C2-DEDA-F662-2C27-302192BF7F97}"/>
              </a:ext>
            </a:extLst>
          </p:cNvPr>
          <p:cNvPicPr>
            <a:picLocks noChangeAspect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212" y="1953188"/>
            <a:ext cx="334053" cy="576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23A98F61-1D40-AD57-3BFC-E51F78A3F808}"/>
              </a:ext>
            </a:extLst>
          </p:cNvPr>
          <p:cNvPicPr>
            <a:picLocks noChangeAspect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55" y="2027422"/>
            <a:ext cx="516887" cy="427531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2E3F47F-2062-648E-26B3-53D2FF67A15A}"/>
              </a:ext>
            </a:extLst>
          </p:cNvPr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332" y="2023985"/>
            <a:ext cx="603494" cy="434406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8B64F964-C31C-90B9-3128-3DEB78A7E6C1}"/>
              </a:ext>
            </a:extLst>
          </p:cNvPr>
          <p:cNvPicPr>
            <a:picLocks noChangeAspect="1"/>
          </p:cNvPicPr>
          <p:nvPr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416" y="1969685"/>
            <a:ext cx="543006" cy="543006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36133A9F-6354-6ECA-07BD-B1BB8E4CE284}"/>
              </a:ext>
            </a:extLst>
          </p:cNvPr>
          <p:cNvPicPr>
            <a:picLocks noChangeAspect="1"/>
          </p:cNvPicPr>
          <p:nvPr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13" y="2002678"/>
            <a:ext cx="571876" cy="477021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25669733-ABD6-8B7E-C7B6-3415BABA86E7}"/>
              </a:ext>
            </a:extLst>
          </p:cNvPr>
          <p:cNvPicPr>
            <a:picLocks noChangeAspect="1"/>
          </p:cNvPicPr>
          <p:nvPr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82" y="1969685"/>
            <a:ext cx="532009" cy="543006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38AFE85A-1EC6-02A9-599C-2729052A06FD}"/>
              </a:ext>
            </a:extLst>
          </p:cNvPr>
          <p:cNvPicPr>
            <a:picLocks noChangeAspect="1"/>
          </p:cNvPicPr>
          <p:nvPr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24093" y="2000789"/>
            <a:ext cx="814382" cy="480799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8B7A4BBC-23BF-41D1-4561-382DE18A8C70}"/>
              </a:ext>
            </a:extLst>
          </p:cNvPr>
          <p:cNvPicPr>
            <a:picLocks noChangeAspect="1"/>
          </p:cNvPicPr>
          <p:nvPr/>
        </p:nvPicPr>
        <p:blipFill>
          <a:blip r:embed="rId3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9291" y="1992958"/>
            <a:ext cx="628013" cy="49646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8ADB279A-EC81-8C3E-57E0-8BC0191FBB9E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903" y="2697608"/>
            <a:ext cx="557587" cy="561209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F21A387B-48C3-8C88-A817-9C1251F851A6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172" y="2684936"/>
            <a:ext cx="365688" cy="586551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4A521B8B-59B7-208C-88D8-10B00532191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42" y="2717522"/>
            <a:ext cx="753104" cy="52138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DA7DEB26-E534-5098-A3CC-5452784091D2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328" y="2663212"/>
            <a:ext cx="358447" cy="630000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B0BAC148-324B-C315-4064-0823BED41853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458" y="2703038"/>
            <a:ext cx="477933" cy="550347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BD508C4B-7813-61D1-35E0-A26E85E6B573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73" y="2708469"/>
            <a:ext cx="539484" cy="539484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D57A07E6-FB87-790B-25FC-23269782F4A6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239" y="2688556"/>
            <a:ext cx="579311" cy="579311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972CEAF3-CE78-4EEC-8512-B79AECF84DDB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234" y="2779073"/>
            <a:ext cx="745863" cy="39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2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B5020AA-940E-4D87-B287-3F77CBFF5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21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B860E44-96EB-450B-88D4-219A71319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B957D604-6A9D-410D-8948-B0F7A303CFF5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4BCD302-6D0F-4C16-AC62-3DE5FBD975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  <a:r>
              <a:rPr lang="de-DE" dirty="0">
                <a:solidFill>
                  <a:schemeClr val="tx2"/>
                </a:solidFill>
              </a:rPr>
              <a:t>Überschrift.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C11B5E7-7249-4811-AEB8-EC4E4DA697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sequia</a:t>
            </a:r>
            <a:r>
              <a:rPr lang="de-DE" dirty="0"/>
              <a:t> vide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sequia</a:t>
            </a:r>
            <a:r>
              <a:rPr lang="de-DE" dirty="0"/>
              <a:t> vide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suntus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</a:t>
            </a:r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</a:t>
            </a:r>
            <a:r>
              <a:rPr lang="de-DE" dirty="0" err="1"/>
              <a:t>Git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omniendelic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odit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modia</a:t>
            </a:r>
            <a:r>
              <a:rPr lang="de-DE" dirty="0"/>
              <a:t> </a:t>
            </a:r>
            <a:r>
              <a:rPr lang="de-DE" dirty="0" err="1"/>
              <a:t>dolupta</a:t>
            </a:r>
            <a:r>
              <a:rPr lang="de-DE" dirty="0"/>
              <a:t> ex. </a:t>
            </a:r>
            <a:r>
              <a:rPr lang="de-DE" dirty="0" err="1"/>
              <a:t>Piciliam</a:t>
            </a:r>
            <a:r>
              <a:rPr lang="de-DE" dirty="0"/>
              <a:t>, </a:t>
            </a:r>
            <a:r>
              <a:rPr lang="de-DE" dirty="0" err="1"/>
              <a:t>corum</a:t>
            </a:r>
            <a:r>
              <a:rPr lang="de-DE" dirty="0"/>
              <a:t> quo </a:t>
            </a:r>
            <a:r>
              <a:rPr lang="de-DE" dirty="0" err="1"/>
              <a:t>dolute</a:t>
            </a:r>
            <a:r>
              <a:rPr lang="de-DE" dirty="0"/>
              <a:t> </a:t>
            </a:r>
            <a:r>
              <a:rPr lang="de-DE" dirty="0" err="1"/>
              <a:t>dolorectat</a:t>
            </a:r>
            <a:r>
              <a:rPr lang="de-DE" dirty="0"/>
              <a:t>. </a:t>
            </a:r>
            <a:r>
              <a:rPr lang="de-DE" dirty="0" err="1"/>
              <a:t>Atur</a:t>
            </a:r>
            <a:r>
              <a:rPr lang="de-DE" dirty="0"/>
              <a:t> </a:t>
            </a:r>
            <a:r>
              <a:rPr lang="de-DE" dirty="0" err="1"/>
              <a:t>vellaborem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150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D5B30B6-98B7-4B62-8F52-53B11ED9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22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64CBDFD-5741-4EB9-900F-61DEFD4EC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5C98632D-49EA-4045-973C-5FC735043031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E650BDD-206F-4A3C-95DB-B31CE0FA84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sequia</a:t>
            </a:r>
            <a:r>
              <a:rPr lang="de-DE" dirty="0"/>
              <a:t> vide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vide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suntus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6F8018C-F6C0-4F0F-8E68-90D0641B34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</a:t>
            </a:r>
            <a:r>
              <a:rPr lang="de-DE" dirty="0" err="1"/>
              <a:t>Git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omniendelic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odit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modia</a:t>
            </a:r>
            <a:r>
              <a:rPr lang="de-DE" dirty="0"/>
              <a:t> </a:t>
            </a:r>
            <a:r>
              <a:rPr lang="de-DE" dirty="0" err="1"/>
              <a:t>dolupta</a:t>
            </a:r>
            <a:r>
              <a:rPr lang="de-DE" dirty="0"/>
              <a:t> ex. </a:t>
            </a:r>
            <a:r>
              <a:rPr lang="de-DE" dirty="0" err="1"/>
              <a:t>Piciliam</a:t>
            </a:r>
            <a:r>
              <a:rPr lang="de-DE" dirty="0"/>
              <a:t>, </a:t>
            </a:r>
            <a:r>
              <a:rPr lang="de-DE" dirty="0" err="1"/>
              <a:t>corum</a:t>
            </a:r>
            <a:r>
              <a:rPr lang="de-DE" dirty="0"/>
              <a:t> quo </a:t>
            </a:r>
            <a:r>
              <a:rPr lang="de-DE" dirty="0" err="1"/>
              <a:t>dolute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dolorectat</a:t>
            </a:r>
            <a:r>
              <a:rPr lang="de-DE" dirty="0"/>
              <a:t>. </a:t>
            </a:r>
            <a:r>
              <a:rPr lang="de-DE" dirty="0" err="1"/>
              <a:t>Atur</a:t>
            </a:r>
            <a:r>
              <a:rPr lang="de-DE" dirty="0"/>
              <a:t> </a:t>
            </a:r>
            <a:r>
              <a:rPr lang="de-DE" dirty="0" err="1"/>
              <a:t>vellaborem</a:t>
            </a:r>
            <a:r>
              <a:rPr lang="de-DE" dirty="0"/>
              <a:t>.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9048E64-A1C8-45CB-A88D-2155AF85E9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  <a:r>
              <a:rPr lang="de-DE" dirty="0">
                <a:solidFill>
                  <a:schemeClr val="accent5"/>
                </a:solidFill>
              </a:rPr>
              <a:t>Überschrift.</a:t>
            </a:r>
          </a:p>
        </p:txBody>
      </p:sp>
    </p:spTree>
    <p:extLst>
      <p:ext uri="{BB962C8B-B14F-4D97-AF65-F5344CB8AC3E}">
        <p14:creationId xmlns:p14="http://schemas.microsoft.com/office/powerpoint/2010/main" val="55646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ADCDAC2-B7F1-4201-83B3-4187492E4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23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DA251F1-0AB7-4C92-AC8F-CF03CBDBF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50FB4FA4-E284-4C1E-9A09-00240A39C9C0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7609ACD-1757-4DA8-AC61-23155FF272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Bea </a:t>
            </a:r>
            <a:r>
              <a:rPr lang="de-DE" dirty="0" err="1"/>
              <a:t>consequiate</a:t>
            </a:r>
            <a:r>
              <a:rPr lang="de-DE" dirty="0"/>
              <a:t> de </a:t>
            </a:r>
            <a:r>
              <a:rPr lang="de-DE" dirty="0" err="1"/>
              <a:t>dolorro</a:t>
            </a:r>
            <a:r>
              <a:rPr lang="de-DE" dirty="0"/>
              <a:t> </a:t>
            </a:r>
          </a:p>
          <a:p>
            <a:r>
              <a:rPr lang="de-DE" dirty="0" err="1"/>
              <a:t>Exerfer</a:t>
            </a:r>
            <a:r>
              <a:rPr lang="de-DE" dirty="0"/>
              <a:t> </a:t>
            </a:r>
            <a:r>
              <a:rPr lang="de-DE" dirty="0" err="1"/>
              <a:t>ioressi</a:t>
            </a:r>
            <a:r>
              <a:rPr lang="de-DE" dirty="0"/>
              <a:t> </a:t>
            </a:r>
          </a:p>
          <a:p>
            <a:r>
              <a:rPr lang="de-DE" dirty="0" err="1"/>
              <a:t>Offici</a:t>
            </a:r>
            <a:r>
              <a:rPr lang="de-DE" dirty="0"/>
              <a:t> </a:t>
            </a:r>
            <a:r>
              <a:rPr lang="de-DE" dirty="0" err="1"/>
              <a:t>distruptium</a:t>
            </a:r>
            <a:r>
              <a:rPr lang="de-DE" dirty="0"/>
              <a:t> </a:t>
            </a:r>
            <a:r>
              <a:rPr lang="de-DE" dirty="0" err="1"/>
              <a:t>il</a:t>
            </a:r>
            <a:r>
              <a:rPr lang="de-DE" dirty="0"/>
              <a:t> et </a:t>
            </a:r>
            <a:r>
              <a:rPr lang="de-DE" dirty="0" err="1"/>
              <a:t>vendiam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conet</a:t>
            </a:r>
            <a:r>
              <a:rPr lang="de-DE" dirty="0"/>
              <a:t> in </a:t>
            </a:r>
            <a:r>
              <a:rPr lang="de-DE" dirty="0" err="1"/>
              <a:t>natur</a:t>
            </a:r>
            <a:r>
              <a:rPr lang="de-DE" dirty="0"/>
              <a:t> </a:t>
            </a:r>
            <a:r>
              <a:rPr lang="de-DE" dirty="0" err="1"/>
              <a:t>seque</a:t>
            </a:r>
            <a:r>
              <a:rPr lang="de-DE" dirty="0"/>
              <a:t> </a:t>
            </a:r>
            <a:r>
              <a:rPr lang="de-DE" dirty="0" err="1"/>
              <a:t>volorion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tem</a:t>
            </a:r>
            <a:r>
              <a:rPr lang="de-DE" dirty="0"/>
              <a:t> </a:t>
            </a:r>
            <a:r>
              <a:rPr lang="de-DE" dirty="0" err="1"/>
              <a:t>quunt</a:t>
            </a:r>
            <a:r>
              <a:rPr lang="de-DE" dirty="0"/>
              <a:t> </a:t>
            </a:r>
            <a:r>
              <a:rPr lang="de-DE" dirty="0" err="1"/>
              <a:t>volorepe</a:t>
            </a:r>
            <a:r>
              <a:rPr lang="de-DE" dirty="0"/>
              <a:t> </a:t>
            </a:r>
          </a:p>
          <a:p>
            <a:r>
              <a:rPr lang="de-DE" dirty="0"/>
              <a:t>Corpore </a:t>
            </a:r>
            <a:r>
              <a:rPr lang="de-DE" dirty="0" err="1"/>
              <a:t>mperum</a:t>
            </a:r>
            <a:r>
              <a:rPr lang="de-DE" dirty="0"/>
              <a:t> </a:t>
            </a:r>
            <a:r>
              <a:rPr lang="de-DE" dirty="0" err="1"/>
              <a:t>aligenestos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E28DF62-5CD0-4957-B678-03280C31FD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  <a:r>
              <a:rPr lang="de-DE" dirty="0">
                <a:solidFill>
                  <a:schemeClr val="tx2"/>
                </a:solidFill>
              </a:rPr>
              <a:t>Überschrift.</a:t>
            </a:r>
          </a:p>
        </p:txBody>
      </p:sp>
    </p:spTree>
    <p:extLst>
      <p:ext uri="{BB962C8B-B14F-4D97-AF65-F5344CB8AC3E}">
        <p14:creationId xmlns:p14="http://schemas.microsoft.com/office/powerpoint/2010/main" val="300494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EEAFB60-01FB-4F7F-913E-7739076C8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24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0B1CDCA-6B81-4A0F-B167-900A7732E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B3F6A4C9-D249-4857-A6D9-FD3CEC1C8548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9FADE8A-DC10-40B3-8055-68C685C21E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volendtae</a:t>
            </a:r>
            <a:r>
              <a:rPr lang="de-DE" dirty="0"/>
              <a:t> et </a:t>
            </a:r>
            <a:r>
              <a:rPr lang="de-DE" dirty="0" err="1"/>
              <a:t>volori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voluptatqui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 et.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87738DF-5306-4826-8D85-0BD94F221E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Milestone 1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9A065EF-9B85-4ACD-8377-D27E1CA1E5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volendtae</a:t>
            </a:r>
            <a:r>
              <a:rPr lang="de-DE" dirty="0"/>
              <a:t> et </a:t>
            </a:r>
            <a:r>
              <a:rPr lang="de-DE" dirty="0" err="1"/>
              <a:t>volori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voluptatqui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 et.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4E0B5C4-87E6-4D13-B290-D0AD1B24CF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Milestone 2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72FE552-EEB0-496E-B540-F0D3FD43E2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volendtae</a:t>
            </a:r>
            <a:r>
              <a:rPr lang="de-DE" dirty="0"/>
              <a:t> et </a:t>
            </a:r>
            <a:r>
              <a:rPr lang="de-DE" dirty="0" err="1"/>
              <a:t>volori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voluptatqui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 et.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7227ED7-54EF-4253-9125-CC70F99167D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Milestone 3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5599CA1-EAC1-427D-B103-797440A1D2A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volendtae</a:t>
            </a:r>
            <a:r>
              <a:rPr lang="de-DE" dirty="0"/>
              <a:t> et </a:t>
            </a:r>
            <a:r>
              <a:rPr lang="de-DE" dirty="0" err="1"/>
              <a:t>volori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voluptatqui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 et.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04688E7-623F-4B86-A6DE-C2071D8FBB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Milestone 4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4713B7F8-4A4B-05B0-E144-1C4CE5A8158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7A280052-7F9E-B441-A518-B8E18442252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9D723F75-06E6-8B1D-EC58-7C6E326314D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008F348-9750-41C8-9DCB-0E8477EAB0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Überschrift.</a:t>
            </a:r>
          </a:p>
        </p:txBody>
      </p:sp>
    </p:spTree>
    <p:extLst>
      <p:ext uri="{BB962C8B-B14F-4D97-AF65-F5344CB8AC3E}">
        <p14:creationId xmlns:p14="http://schemas.microsoft.com/office/powerpoint/2010/main" val="77332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BBD04D1-1CE9-4E0B-9BA2-BDD49B815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25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E7B648C-C0D0-4CFB-B2CE-060A4B9F3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1838F7D6-EA1A-4B6A-B64F-592B8D5CA74B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98CD9EA2-EDCC-4682-9BB8-A25D7A2B47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Überschrift.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C6F8E659-3419-430A-AD66-DCAAB1D4D0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.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F20CACA2-6F69-469B-A8A7-CB9A29E849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4C4A4C41-A7A4-45CB-95C4-80BF12F9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01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59FBF852-D612-4151-B569-F03584B35D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.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9899E1F6-08BB-4139-9213-E4577E50AD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61F9E231-ACB9-43CE-AE92-734311412D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02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2E343B3A-2BF2-48F3-9167-799355B847C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.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0B8A7F04-C470-43A8-A753-70363CBC09B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CC76FCE8-07ED-431F-9368-1000AEF6DED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63031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1F30874-99EE-439F-8F3C-197DAC1F7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26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85B0679-0083-47BA-9ACB-8178E2661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377CB315-6C12-4196-92A1-2CE770C51E33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F99025AC-38BA-457E-85D4-4DEE25DCB4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Überschrift.</a:t>
            </a:r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DBA8566B-AEEF-4269-BBD5-282BDCA1C2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</a:t>
            </a:r>
            <a:r>
              <a:rPr lang="de-DE" dirty="0" err="1"/>
              <a:t>etadi</a:t>
            </a:r>
            <a:r>
              <a:rPr lang="de-DE" dirty="0"/>
              <a:t>, 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expedi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.</a:t>
            </a:r>
          </a:p>
        </p:txBody>
      </p:sp>
      <p:sp>
        <p:nvSpPr>
          <p:cNvPr id="31" name="Textplatzhalter 30">
            <a:extLst>
              <a:ext uri="{FF2B5EF4-FFF2-40B4-BE49-F238E27FC236}">
                <a16:creationId xmlns:a16="http://schemas.microsoft.com/office/drawing/2014/main" id="{FA2DAE76-FB1F-4CF4-8CB9-1AC7BF65D1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8BCAF7DD-0406-414C-B29C-97248AC8541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04</a:t>
            </a:r>
          </a:p>
        </p:txBody>
      </p:sp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060BE4D3-6743-4593-86E0-426FF2E73C2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</a:t>
            </a:r>
            <a:r>
              <a:rPr lang="de-DE" dirty="0" err="1"/>
              <a:t>etadi</a:t>
            </a:r>
            <a:r>
              <a:rPr lang="de-DE" dirty="0"/>
              <a:t>, 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expedi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.</a:t>
            </a:r>
          </a:p>
        </p:txBody>
      </p:sp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64A7E3B3-C051-415A-AE62-977833CE87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259234FB-68E9-4532-BAF8-D82CD21825E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dirty="0"/>
              <a:t>02</a:t>
            </a:r>
          </a:p>
        </p:txBody>
      </p:sp>
      <p:sp>
        <p:nvSpPr>
          <p:cNvPr id="36" name="Textplatzhalter 35">
            <a:extLst>
              <a:ext uri="{FF2B5EF4-FFF2-40B4-BE49-F238E27FC236}">
                <a16:creationId xmlns:a16="http://schemas.microsoft.com/office/drawing/2014/main" id="{6D37F781-864F-4152-BE8E-39E8542A398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</a:t>
            </a:r>
            <a:r>
              <a:rPr lang="de-DE" dirty="0" err="1"/>
              <a:t>etadi</a:t>
            </a:r>
            <a:r>
              <a:rPr lang="de-DE" dirty="0"/>
              <a:t>, 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expedi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.</a:t>
            </a:r>
          </a:p>
        </p:txBody>
      </p:sp>
      <p:sp>
        <p:nvSpPr>
          <p:cNvPr id="37" name="Textplatzhalter 36">
            <a:extLst>
              <a:ext uri="{FF2B5EF4-FFF2-40B4-BE49-F238E27FC236}">
                <a16:creationId xmlns:a16="http://schemas.microsoft.com/office/drawing/2014/main" id="{B03FF119-1A91-4D32-920F-F2BB626D2E0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8" name="Textplatzhalter 37">
            <a:extLst>
              <a:ext uri="{FF2B5EF4-FFF2-40B4-BE49-F238E27FC236}">
                <a16:creationId xmlns:a16="http://schemas.microsoft.com/office/drawing/2014/main" id="{83AF42E2-20A8-476B-82FB-B35B62834F5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de-DE" dirty="0"/>
              <a:t>03</a:t>
            </a:r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6559F048-4435-4081-B83D-601DB0023D2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</a:t>
            </a:r>
            <a:r>
              <a:rPr lang="de-DE" dirty="0" err="1"/>
              <a:t>etadi</a:t>
            </a:r>
            <a:r>
              <a:rPr lang="de-DE" dirty="0"/>
              <a:t>, 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expedi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.</a:t>
            </a:r>
          </a:p>
        </p:txBody>
      </p:sp>
      <p:sp>
        <p:nvSpPr>
          <p:cNvPr id="40" name="Textplatzhalter 39">
            <a:extLst>
              <a:ext uri="{FF2B5EF4-FFF2-40B4-BE49-F238E27FC236}">
                <a16:creationId xmlns:a16="http://schemas.microsoft.com/office/drawing/2014/main" id="{9CB6591E-DDF6-4F3D-A4EB-F5B7A885276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1" name="Textplatzhalter 40">
            <a:extLst>
              <a:ext uri="{FF2B5EF4-FFF2-40B4-BE49-F238E27FC236}">
                <a16:creationId xmlns:a16="http://schemas.microsoft.com/office/drawing/2014/main" id="{4D78B807-B707-41FB-8A77-EED0DD50740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de-DE" dirty="0"/>
              <a:t>05</a:t>
            </a:r>
          </a:p>
        </p:txBody>
      </p:sp>
      <p:sp>
        <p:nvSpPr>
          <p:cNvPr id="42" name="Textplatzhalter 41">
            <a:extLst>
              <a:ext uri="{FF2B5EF4-FFF2-40B4-BE49-F238E27FC236}">
                <a16:creationId xmlns:a16="http://schemas.microsoft.com/office/drawing/2014/main" id="{45ADF463-A442-4F33-9256-DA9593FFE1A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</a:t>
            </a:r>
            <a:r>
              <a:rPr lang="de-DE" dirty="0" err="1"/>
              <a:t>etadi</a:t>
            </a:r>
            <a:r>
              <a:rPr lang="de-DE" dirty="0"/>
              <a:t>, 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expedi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.</a:t>
            </a:r>
          </a:p>
        </p:txBody>
      </p:sp>
      <p:sp>
        <p:nvSpPr>
          <p:cNvPr id="43" name="Textplatzhalter 42">
            <a:extLst>
              <a:ext uri="{FF2B5EF4-FFF2-40B4-BE49-F238E27FC236}">
                <a16:creationId xmlns:a16="http://schemas.microsoft.com/office/drawing/2014/main" id="{FBBDE5E4-D52D-455F-9B6E-190233ADA26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4" name="Textplatzhalter 43">
            <a:extLst>
              <a:ext uri="{FF2B5EF4-FFF2-40B4-BE49-F238E27FC236}">
                <a16:creationId xmlns:a16="http://schemas.microsoft.com/office/drawing/2014/main" id="{E0B55497-6286-4D68-9D57-DBEDA763FE8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de-DE" dirty="0"/>
              <a:t>06</a:t>
            </a:r>
          </a:p>
        </p:txBody>
      </p:sp>
      <p:sp>
        <p:nvSpPr>
          <p:cNvPr id="45" name="Textplatzhalter 44">
            <a:extLst>
              <a:ext uri="{FF2B5EF4-FFF2-40B4-BE49-F238E27FC236}">
                <a16:creationId xmlns:a16="http://schemas.microsoft.com/office/drawing/2014/main" id="{291FCE10-CA40-4AD8-BBF6-24D2D025D55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</a:t>
            </a:r>
            <a:r>
              <a:rPr lang="de-DE" dirty="0" err="1"/>
              <a:t>etadi</a:t>
            </a:r>
            <a:r>
              <a:rPr lang="de-DE" dirty="0"/>
              <a:t>, 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expedi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.</a:t>
            </a:r>
          </a:p>
        </p:txBody>
      </p:sp>
      <p:sp>
        <p:nvSpPr>
          <p:cNvPr id="46" name="Textplatzhalter 45">
            <a:extLst>
              <a:ext uri="{FF2B5EF4-FFF2-40B4-BE49-F238E27FC236}">
                <a16:creationId xmlns:a16="http://schemas.microsoft.com/office/drawing/2014/main" id="{DCA51A4C-67E8-4AF1-8CE6-4992AC16714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6A177B8C-086D-4C6B-A699-E1D1EC4495D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de-DE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96801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3C78B54-561E-4AA3-8823-AF04F2394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27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D9DEEDE-F21B-4EF4-97A3-57E3FE9E6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ACD6FA1D-937A-4516-B34D-775E64935F36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98DB1B20-9C2B-4A21-85BD-85ADA334FA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Überschrift.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18A8EFAA-2066-4DD2-BD50-37370271B7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sequia</a:t>
            </a:r>
            <a:r>
              <a:rPr lang="de-DE" dirty="0"/>
              <a:t> vide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suntus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1175A24F-5B34-4947-90A2-21FA4D5309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01</a:t>
            </a: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BAA3BCED-9EEF-4937-A73D-99AAA1D192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02</a:t>
            </a:r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73376F79-940D-41F6-A82D-E4C94C8726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. </a:t>
            </a:r>
            <a:r>
              <a:rPr lang="de-DE" dirty="0" err="1"/>
              <a:t>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audani</a:t>
            </a:r>
            <a:r>
              <a:rPr lang="de-DE" dirty="0"/>
              <a:t>.</a:t>
            </a:r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208155D3-CE24-43EE-806A-6E36926562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. </a:t>
            </a:r>
            <a:r>
              <a:rPr lang="de-DE" dirty="0" err="1"/>
              <a:t>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audani</a:t>
            </a:r>
            <a:r>
              <a:rPr lang="de-DE" dirty="0"/>
              <a:t>.</a:t>
            </a:r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0BAF9A2F-F7DC-4EF8-90F0-A7076DB574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347145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1CBCB5A-1465-4850-B251-1C4591D49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28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3511D35-C403-4766-B48E-E00A24F99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Version </a:t>
            </a:r>
            <a:fld id="{8A698D8A-E72F-4C2E-8CA6-06EE39513D88}" type="datetime1">
              <a:rPr lang="de-DE" smtClean="0"/>
              <a:t>20.01.2023</a:t>
            </a:fld>
            <a:r>
              <a:rPr lang="de-DE" dirty="0"/>
              <a:t>   Quelle: Institut für vergleichende Akzeptanz, 2022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709D5AF-32E3-4C8D-9AAA-3553B2A391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20B87C8-DAFB-4353-9400-7CBEB39CC2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tatiuntus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quasi </a:t>
            </a:r>
            <a:r>
              <a:rPr lang="de-DE" dirty="0" err="1"/>
              <a:t>tor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modi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</a:p>
          <a:p>
            <a:r>
              <a:rPr lang="de-DE" dirty="0" err="1"/>
              <a:t>epre</a:t>
            </a:r>
            <a:r>
              <a:rPr lang="de-DE" dirty="0"/>
              <a:t> </a:t>
            </a:r>
            <a:r>
              <a:rPr lang="de-DE" dirty="0" err="1"/>
              <a:t>duntius</a:t>
            </a:r>
            <a:r>
              <a:rPr lang="de-DE" dirty="0"/>
              <a:t> </a:t>
            </a:r>
            <a:r>
              <a:rPr lang="de-DE" dirty="0" err="1"/>
              <a:t>cuptatquias</a:t>
            </a:r>
            <a:r>
              <a:rPr lang="de-DE" dirty="0"/>
              <a:t> </a:t>
            </a:r>
            <a:r>
              <a:rPr lang="de-DE" dirty="0" err="1"/>
              <a:t>magnis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tecto</a:t>
            </a:r>
            <a:r>
              <a:rPr lang="de-DE" dirty="0"/>
              <a:t> es </a:t>
            </a:r>
            <a:r>
              <a:rPr lang="de-DE" dirty="0" err="1"/>
              <a:t>atem</a:t>
            </a:r>
            <a:r>
              <a:rPr lang="de-DE" dirty="0"/>
              <a:t> </a:t>
            </a:r>
            <a:r>
              <a:rPr lang="de-DE" dirty="0" err="1"/>
              <a:t>endae</a:t>
            </a:r>
            <a:r>
              <a:rPr lang="de-DE" dirty="0"/>
              <a:t> se </a:t>
            </a:r>
            <a:r>
              <a:rPr lang="de-DE" dirty="0" err="1"/>
              <a:t>alitatur</a:t>
            </a:r>
            <a:r>
              <a:rPr lang="de-DE" dirty="0"/>
              <a:t>.</a:t>
            </a:r>
          </a:p>
        </p:txBody>
      </p:sp>
      <p:graphicFrame>
        <p:nvGraphicFramePr>
          <p:cNvPr id="16" name="Diagrammplatzhalter 15">
            <a:extLst>
              <a:ext uri="{FF2B5EF4-FFF2-40B4-BE49-F238E27FC236}">
                <a16:creationId xmlns:a16="http://schemas.microsoft.com/office/drawing/2014/main" id="{A02CB165-78D0-4EAF-B745-2C5F7BB5E1A6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935729801"/>
              </p:ext>
            </p:extLst>
          </p:nvPr>
        </p:nvGraphicFramePr>
        <p:xfrm>
          <a:off x="256469" y="1792288"/>
          <a:ext cx="5980113" cy="4287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254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1CBCB5A-1465-4850-B251-1C4591D49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29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3511D35-C403-4766-B48E-E00A24F99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Version </a:t>
            </a:r>
            <a:fld id="{8A698D8A-E72F-4C2E-8CA6-06EE39513D88}" type="datetime1">
              <a:rPr lang="de-DE" smtClean="0"/>
              <a:t>20.01.2023</a:t>
            </a:fld>
            <a:r>
              <a:rPr lang="de-DE" dirty="0"/>
              <a:t>   Quelle: Institut für vergleichende Akzeptanz, 2022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709D5AF-32E3-4C8D-9AAA-3553B2A391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20B87C8-DAFB-4353-9400-7CBEB39CC2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tatiuntus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quasi </a:t>
            </a:r>
            <a:r>
              <a:rPr lang="de-DE" dirty="0" err="1"/>
              <a:t>tor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modi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</a:p>
          <a:p>
            <a:r>
              <a:rPr lang="de-DE" dirty="0" err="1"/>
              <a:t>epre</a:t>
            </a:r>
            <a:r>
              <a:rPr lang="de-DE" dirty="0"/>
              <a:t> </a:t>
            </a:r>
            <a:r>
              <a:rPr lang="de-DE" dirty="0" err="1"/>
              <a:t>duntius</a:t>
            </a:r>
            <a:r>
              <a:rPr lang="de-DE" dirty="0"/>
              <a:t> </a:t>
            </a:r>
            <a:r>
              <a:rPr lang="de-DE" dirty="0" err="1"/>
              <a:t>cuptatquias</a:t>
            </a:r>
            <a:r>
              <a:rPr lang="de-DE" dirty="0"/>
              <a:t> </a:t>
            </a:r>
            <a:r>
              <a:rPr lang="de-DE" dirty="0" err="1"/>
              <a:t>magnis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tecto</a:t>
            </a:r>
            <a:r>
              <a:rPr lang="de-DE" dirty="0"/>
              <a:t> es </a:t>
            </a:r>
            <a:r>
              <a:rPr lang="de-DE" dirty="0" err="1"/>
              <a:t>atem</a:t>
            </a:r>
            <a:r>
              <a:rPr lang="de-DE" dirty="0"/>
              <a:t> </a:t>
            </a:r>
            <a:r>
              <a:rPr lang="de-DE" dirty="0" err="1"/>
              <a:t>endae</a:t>
            </a:r>
            <a:r>
              <a:rPr lang="de-DE" dirty="0"/>
              <a:t> se </a:t>
            </a:r>
            <a:r>
              <a:rPr lang="de-DE" dirty="0" err="1"/>
              <a:t>alitatur</a:t>
            </a:r>
            <a:r>
              <a:rPr lang="de-DE" dirty="0"/>
              <a:t>.</a:t>
            </a:r>
          </a:p>
        </p:txBody>
      </p:sp>
      <p:graphicFrame>
        <p:nvGraphicFramePr>
          <p:cNvPr id="16" name="Diagrammplatzhalter 15">
            <a:extLst>
              <a:ext uri="{FF2B5EF4-FFF2-40B4-BE49-F238E27FC236}">
                <a16:creationId xmlns:a16="http://schemas.microsoft.com/office/drawing/2014/main" id="{A02CB165-78D0-4EAF-B745-2C5F7BB5E1A6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001678324"/>
              </p:ext>
            </p:extLst>
          </p:nvPr>
        </p:nvGraphicFramePr>
        <p:xfrm>
          <a:off x="256469" y="1792288"/>
          <a:ext cx="5980113" cy="4287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652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D390018-EBC3-4774-95D5-8FD790D991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</a:t>
            </a:r>
          </a:p>
          <a:p>
            <a:r>
              <a:rPr lang="de-DE" dirty="0"/>
              <a:t>sehr langer </a:t>
            </a:r>
          </a:p>
          <a:p>
            <a:r>
              <a:rPr lang="de-DE" dirty="0" err="1"/>
              <a:t>titel</a:t>
            </a:r>
            <a:r>
              <a:rPr lang="de-DE" dirty="0"/>
              <a:t>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E5E01A-D111-4EEA-BB7A-2AC73C1E9E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dies ist eine </a:t>
            </a:r>
          </a:p>
          <a:p>
            <a:r>
              <a:rPr lang="de-DE" dirty="0" err="1"/>
              <a:t>unterzeile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348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1CBCB5A-1465-4850-B251-1C4591D49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30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3511D35-C403-4766-B48E-E00A24F99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Version </a:t>
            </a:r>
            <a:fld id="{8A698D8A-E72F-4C2E-8CA6-06EE39513D88}" type="datetime1">
              <a:rPr lang="de-DE" smtClean="0"/>
              <a:t>20.01.2023</a:t>
            </a:fld>
            <a:r>
              <a:rPr lang="de-DE" dirty="0"/>
              <a:t>   Quelle: Institut für vergleichende Akzeptanz, 2022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709D5AF-32E3-4C8D-9AAA-3553B2A391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20B87C8-DAFB-4353-9400-7CBEB39CC2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tatiuntus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quasi </a:t>
            </a:r>
            <a:r>
              <a:rPr lang="de-DE" dirty="0" err="1"/>
              <a:t>tor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modi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</a:p>
          <a:p>
            <a:r>
              <a:rPr lang="de-DE" dirty="0" err="1"/>
              <a:t>epre</a:t>
            </a:r>
            <a:r>
              <a:rPr lang="de-DE" dirty="0"/>
              <a:t> </a:t>
            </a:r>
            <a:r>
              <a:rPr lang="de-DE" dirty="0" err="1"/>
              <a:t>duntius</a:t>
            </a:r>
            <a:r>
              <a:rPr lang="de-DE" dirty="0"/>
              <a:t> </a:t>
            </a:r>
            <a:r>
              <a:rPr lang="de-DE" dirty="0" err="1"/>
              <a:t>cuptatquias</a:t>
            </a:r>
            <a:r>
              <a:rPr lang="de-DE" dirty="0"/>
              <a:t> </a:t>
            </a:r>
            <a:r>
              <a:rPr lang="de-DE" dirty="0" err="1"/>
              <a:t>magnis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tecto</a:t>
            </a:r>
            <a:r>
              <a:rPr lang="de-DE" dirty="0"/>
              <a:t> es </a:t>
            </a:r>
            <a:r>
              <a:rPr lang="de-DE" dirty="0" err="1"/>
              <a:t>atem</a:t>
            </a:r>
            <a:r>
              <a:rPr lang="de-DE" dirty="0"/>
              <a:t> </a:t>
            </a:r>
            <a:r>
              <a:rPr lang="de-DE" dirty="0" err="1"/>
              <a:t>endae</a:t>
            </a:r>
            <a:r>
              <a:rPr lang="de-DE" dirty="0"/>
              <a:t> se </a:t>
            </a:r>
            <a:r>
              <a:rPr lang="de-DE" dirty="0" err="1"/>
              <a:t>alitatur</a:t>
            </a:r>
            <a:r>
              <a:rPr lang="de-DE" dirty="0"/>
              <a:t>.</a:t>
            </a:r>
          </a:p>
        </p:txBody>
      </p:sp>
      <p:graphicFrame>
        <p:nvGraphicFramePr>
          <p:cNvPr id="16" name="Diagrammplatzhalter 15">
            <a:extLst>
              <a:ext uri="{FF2B5EF4-FFF2-40B4-BE49-F238E27FC236}">
                <a16:creationId xmlns:a16="http://schemas.microsoft.com/office/drawing/2014/main" id="{A02CB165-78D0-4EAF-B745-2C5F7BB5E1A6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680229489"/>
              </p:ext>
            </p:extLst>
          </p:nvPr>
        </p:nvGraphicFramePr>
        <p:xfrm>
          <a:off x="256469" y="1792288"/>
          <a:ext cx="5980113" cy="4287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341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platzhalter 11">
            <a:extLst>
              <a:ext uri="{FF2B5EF4-FFF2-40B4-BE49-F238E27FC236}">
                <a16:creationId xmlns:a16="http://schemas.microsoft.com/office/drawing/2014/main" id="{73660373-AEE9-4BB9-9E58-50AA19EEEA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1786847"/>
              </p:ext>
            </p:extLst>
          </p:nvPr>
        </p:nvGraphicFramePr>
        <p:xfrm>
          <a:off x="445315" y="1862769"/>
          <a:ext cx="7029029" cy="422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57D4B6D-B622-4C4C-8EF9-EBDE0EECF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31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14B67D8-71D1-4950-AEF3-67EF022B1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Version </a:t>
            </a:r>
            <a:fld id="{663FC8A3-3726-4F15-8520-34B42D2E8622}" type="datetime1">
              <a:rPr lang="de-DE" smtClean="0"/>
              <a:t>20.01.2023</a:t>
            </a:fld>
            <a:r>
              <a:rPr lang="de-DE" dirty="0"/>
              <a:t>   Quelle: Institut für vergleichende Akzeptanz, 2022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17F42EC-F75A-4DA6-871C-CAAD014470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Überschrift.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34B842A-8B94-457B-971F-6AADA5480A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tatiuntus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quasi </a:t>
            </a:r>
            <a:r>
              <a:rPr lang="de-DE" dirty="0" err="1"/>
              <a:t>tor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modi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epre</a:t>
            </a:r>
            <a:r>
              <a:rPr lang="de-DE" dirty="0"/>
              <a:t> </a:t>
            </a:r>
            <a:r>
              <a:rPr lang="de-DE" dirty="0" err="1"/>
              <a:t>duntius</a:t>
            </a:r>
            <a:r>
              <a:rPr lang="de-DE" dirty="0"/>
              <a:t> </a:t>
            </a:r>
            <a:r>
              <a:rPr lang="de-DE" dirty="0" err="1"/>
              <a:t>cuptatquias</a:t>
            </a:r>
            <a:r>
              <a:rPr lang="de-DE" dirty="0"/>
              <a:t> </a:t>
            </a:r>
            <a:r>
              <a:rPr lang="de-DE" dirty="0" err="1"/>
              <a:t>magnis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tecto</a:t>
            </a:r>
            <a:r>
              <a:rPr lang="de-DE" dirty="0"/>
              <a:t> es </a:t>
            </a:r>
            <a:r>
              <a:rPr lang="de-DE" dirty="0" err="1"/>
              <a:t>atem</a:t>
            </a:r>
            <a:r>
              <a:rPr lang="de-DE" dirty="0"/>
              <a:t> </a:t>
            </a:r>
            <a:r>
              <a:rPr lang="de-DE" dirty="0" err="1"/>
              <a:t>endae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F2AC4F8-0DDE-4AE4-B0B2-645AEA9504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Das ist ein mehrzeiliger Störer.</a:t>
            </a:r>
          </a:p>
        </p:txBody>
      </p:sp>
    </p:spTree>
    <p:extLst>
      <p:ext uri="{BB962C8B-B14F-4D97-AF65-F5344CB8AC3E}">
        <p14:creationId xmlns:p14="http://schemas.microsoft.com/office/powerpoint/2010/main" val="170567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platzhalter 11">
            <a:extLst>
              <a:ext uri="{FF2B5EF4-FFF2-40B4-BE49-F238E27FC236}">
                <a16:creationId xmlns:a16="http://schemas.microsoft.com/office/drawing/2014/main" id="{73660373-AEE9-4BB9-9E58-50AA19EEEA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1798567"/>
              </p:ext>
            </p:extLst>
          </p:nvPr>
        </p:nvGraphicFramePr>
        <p:xfrm>
          <a:off x="445315" y="1862769"/>
          <a:ext cx="7029029" cy="422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57D4B6D-B622-4C4C-8EF9-EBDE0EECF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32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14B67D8-71D1-4950-AEF3-67EF022B1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Version </a:t>
            </a:r>
            <a:fld id="{663FC8A3-3726-4F15-8520-34B42D2E8622}" type="datetime1">
              <a:rPr lang="de-DE" smtClean="0"/>
              <a:t>20.01.2023</a:t>
            </a:fld>
            <a:r>
              <a:rPr lang="de-DE" dirty="0"/>
              <a:t>   Quelle: Institut für vergleichende Akzeptanz, 2022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17F42EC-F75A-4DA6-871C-CAAD014470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Überschrift.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34B842A-8B94-457B-971F-6AADA5480A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tatiuntus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quasi </a:t>
            </a:r>
            <a:r>
              <a:rPr lang="de-DE" dirty="0" err="1"/>
              <a:t>tor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modi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epre</a:t>
            </a:r>
            <a:r>
              <a:rPr lang="de-DE" dirty="0"/>
              <a:t> </a:t>
            </a:r>
            <a:r>
              <a:rPr lang="de-DE" dirty="0" err="1"/>
              <a:t>duntius</a:t>
            </a:r>
            <a:r>
              <a:rPr lang="de-DE" dirty="0"/>
              <a:t> </a:t>
            </a:r>
            <a:r>
              <a:rPr lang="de-DE" dirty="0" err="1"/>
              <a:t>cuptatquias</a:t>
            </a:r>
            <a:r>
              <a:rPr lang="de-DE" dirty="0"/>
              <a:t> </a:t>
            </a:r>
            <a:r>
              <a:rPr lang="de-DE" dirty="0" err="1"/>
              <a:t>magnis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tecto</a:t>
            </a:r>
            <a:r>
              <a:rPr lang="de-DE" dirty="0"/>
              <a:t> es </a:t>
            </a:r>
            <a:r>
              <a:rPr lang="de-DE" dirty="0" err="1"/>
              <a:t>atem</a:t>
            </a:r>
            <a:r>
              <a:rPr lang="de-DE" dirty="0"/>
              <a:t> </a:t>
            </a:r>
            <a:r>
              <a:rPr lang="de-DE" dirty="0" err="1"/>
              <a:t>endae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F2AC4F8-0DDE-4AE4-B0B2-645AEA9504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de-DE" dirty="0"/>
              <a:t>Das ist ein mehrzeiliger Störer.</a:t>
            </a:r>
          </a:p>
        </p:txBody>
      </p:sp>
    </p:spTree>
    <p:extLst>
      <p:ext uri="{BB962C8B-B14F-4D97-AF65-F5344CB8AC3E}">
        <p14:creationId xmlns:p14="http://schemas.microsoft.com/office/powerpoint/2010/main" val="406061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57D4B6D-B622-4C4C-8EF9-EBDE0EECF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33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14B67D8-71D1-4950-AEF3-67EF022B1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 Quelle: Institut für vergleichende Akzeptanz, 2022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17F42EC-F75A-4DA6-871C-CAAD014470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Überschrift.</a:t>
            </a:r>
          </a:p>
        </p:txBody>
      </p:sp>
      <p:graphicFrame>
        <p:nvGraphicFramePr>
          <p:cNvPr id="9" name="Diagrammplatzhalter 11">
            <a:extLst>
              <a:ext uri="{FF2B5EF4-FFF2-40B4-BE49-F238E27FC236}">
                <a16:creationId xmlns:a16="http://schemas.microsoft.com/office/drawing/2014/main" id="{CAA2E3EF-49E6-4E81-88E0-7F1DBD6E4C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7015831"/>
              </p:ext>
            </p:extLst>
          </p:nvPr>
        </p:nvGraphicFramePr>
        <p:xfrm>
          <a:off x="651636" y="1842496"/>
          <a:ext cx="10779206" cy="422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58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57D4B6D-B622-4C4C-8EF9-EBDE0EECF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34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14B67D8-71D1-4950-AEF3-67EF022B1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 Quelle: Institut für vergleichende Akzeptanz, 2022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17F42EC-F75A-4DA6-871C-CAAD014470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Überschrift.</a:t>
            </a:r>
          </a:p>
        </p:txBody>
      </p:sp>
      <p:graphicFrame>
        <p:nvGraphicFramePr>
          <p:cNvPr id="9" name="Diagrammplatzhalter 11">
            <a:extLst>
              <a:ext uri="{FF2B5EF4-FFF2-40B4-BE49-F238E27FC236}">
                <a16:creationId xmlns:a16="http://schemas.microsoft.com/office/drawing/2014/main" id="{CAA2E3EF-49E6-4E81-88E0-7F1DBD6E4C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5440051"/>
              </p:ext>
            </p:extLst>
          </p:nvPr>
        </p:nvGraphicFramePr>
        <p:xfrm>
          <a:off x="651636" y="1842496"/>
          <a:ext cx="10779206" cy="422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794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59BF605-EEB9-492C-87F9-CB117C1F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35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1D12FEF-EC65-4097-BE0F-F1245C60F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07F913E8-2573-41DD-8F8C-7B325816FA30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C939972-186F-4C6D-BEAB-86030E7CA0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Überschrift.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A8133EF-1E1F-470E-8552-FC7E3806F1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err="1"/>
              <a:t>Ihilliqu</a:t>
            </a:r>
            <a:r>
              <a:rPr lang="de-DE" dirty="0"/>
              <a:t> </a:t>
            </a:r>
            <a:r>
              <a:rPr lang="de-DE" dirty="0" err="1"/>
              <a:t>expectis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</a:p>
          <a:p>
            <a:r>
              <a:rPr lang="de-DE" dirty="0" err="1"/>
              <a:t>atur</a:t>
            </a:r>
            <a:r>
              <a:rPr lang="de-DE" dirty="0"/>
              <a:t> </a:t>
            </a:r>
            <a:r>
              <a:rPr lang="de-DE" dirty="0" err="1"/>
              <a:t>vellaborem</a:t>
            </a:r>
            <a:r>
              <a:rPr lang="de-DE" dirty="0"/>
              <a:t>.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68E4C6E4-D8F7-4CCA-BBD7-3D46950F1AD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Item 1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9B98881-0F88-48B2-A374-2F7A9BB5C3B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/>
              <a:t>8.000 €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DDAFC6F-646D-4653-BFD2-A0951891DC0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 err="1"/>
              <a:t>Ihilliqu</a:t>
            </a:r>
            <a:r>
              <a:rPr lang="de-DE" dirty="0"/>
              <a:t> </a:t>
            </a:r>
            <a:r>
              <a:rPr lang="de-DE" dirty="0" err="1"/>
              <a:t>expectis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</a:p>
          <a:p>
            <a:r>
              <a:rPr lang="de-DE" dirty="0" err="1"/>
              <a:t>atur</a:t>
            </a:r>
            <a:r>
              <a:rPr lang="de-DE" dirty="0"/>
              <a:t> </a:t>
            </a:r>
            <a:r>
              <a:rPr lang="de-DE" dirty="0" err="1"/>
              <a:t>vellaborem</a:t>
            </a:r>
            <a:r>
              <a:rPr lang="de-DE" dirty="0"/>
              <a:t>.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237628C8-D486-43C7-B900-87BC30E20E6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dirty="0"/>
              <a:t>Item 2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3E15E722-8947-43EB-A932-33D0AAD442E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dirty="0"/>
              <a:t>6.000 €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8CAE4B6-60B1-4348-AF22-05D039171AF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 err="1"/>
              <a:t>Ihilliqu</a:t>
            </a:r>
            <a:r>
              <a:rPr lang="de-DE" dirty="0"/>
              <a:t> </a:t>
            </a:r>
            <a:r>
              <a:rPr lang="de-DE" dirty="0" err="1"/>
              <a:t>expectis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</a:p>
          <a:p>
            <a:r>
              <a:rPr lang="de-DE" dirty="0" err="1"/>
              <a:t>atur</a:t>
            </a:r>
            <a:r>
              <a:rPr lang="de-DE" dirty="0"/>
              <a:t> </a:t>
            </a:r>
            <a:r>
              <a:rPr lang="de-DE" dirty="0" err="1"/>
              <a:t>vellaborem</a:t>
            </a:r>
            <a:r>
              <a:rPr lang="de-DE" dirty="0"/>
              <a:t>.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4BC8B46F-612F-456E-A01E-D1696ED6C4A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dirty="0"/>
              <a:t>Item 3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7751FA30-D7B8-453C-850C-9DC99B049B1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3.000 €</a:t>
            </a:r>
          </a:p>
        </p:txBody>
      </p:sp>
    </p:spTree>
    <p:extLst>
      <p:ext uri="{BB962C8B-B14F-4D97-AF65-F5344CB8AC3E}">
        <p14:creationId xmlns:p14="http://schemas.microsoft.com/office/powerpoint/2010/main" val="192485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C2CA484-1A12-496D-B380-2C80026FB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36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B2C4C74-AC70-4092-81CE-44963FCD6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67E289DD-8719-44C2-A000-A9A42AD01A58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54305D4B-0B6F-4515-AAB1-B18A09A6D5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Überschrift.</a:t>
            </a:r>
          </a:p>
        </p:txBody>
      </p:sp>
      <p:graphicFrame>
        <p:nvGraphicFramePr>
          <p:cNvPr id="16" name="Tabelle 16">
            <a:extLst>
              <a:ext uri="{FF2B5EF4-FFF2-40B4-BE49-F238E27FC236}">
                <a16:creationId xmlns:a16="http://schemas.microsoft.com/office/drawing/2014/main" id="{81DF6031-83EC-48E1-8367-B2EEF3208ADD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3999428196"/>
              </p:ext>
            </p:extLst>
          </p:nvPr>
        </p:nvGraphicFramePr>
        <p:xfrm>
          <a:off x="628650" y="1936332"/>
          <a:ext cx="8924925" cy="3933846"/>
        </p:xfrm>
        <a:graphic>
          <a:graphicData uri="http://schemas.openxmlformats.org/drawingml/2006/table">
            <a:tbl>
              <a:tblPr firstRow="1">
                <a:effectLst>
                  <a:outerShdw blurRad="101600" dist="25400" dir="5400000" algn="ctr" rotWithShape="0">
                    <a:schemeClr val="tx1">
                      <a:alpha val="75000"/>
                    </a:schemeClr>
                  </a:outerShdw>
                </a:effectLst>
                <a:tableStyleId>{5C22544A-7EE6-4342-B048-85BDC9FD1C3A}</a:tableStyleId>
              </a:tblPr>
              <a:tblGrid>
                <a:gridCol w="1784985">
                  <a:extLst>
                    <a:ext uri="{9D8B030D-6E8A-4147-A177-3AD203B41FA5}">
                      <a16:colId xmlns:a16="http://schemas.microsoft.com/office/drawing/2014/main" val="2039349908"/>
                    </a:ext>
                  </a:extLst>
                </a:gridCol>
                <a:gridCol w="1784985">
                  <a:extLst>
                    <a:ext uri="{9D8B030D-6E8A-4147-A177-3AD203B41FA5}">
                      <a16:colId xmlns:a16="http://schemas.microsoft.com/office/drawing/2014/main" val="3465136214"/>
                    </a:ext>
                  </a:extLst>
                </a:gridCol>
                <a:gridCol w="1784985">
                  <a:extLst>
                    <a:ext uri="{9D8B030D-6E8A-4147-A177-3AD203B41FA5}">
                      <a16:colId xmlns:a16="http://schemas.microsoft.com/office/drawing/2014/main" val="2495518058"/>
                    </a:ext>
                  </a:extLst>
                </a:gridCol>
                <a:gridCol w="1784985">
                  <a:extLst>
                    <a:ext uri="{9D8B030D-6E8A-4147-A177-3AD203B41FA5}">
                      <a16:colId xmlns:a16="http://schemas.microsoft.com/office/drawing/2014/main" val="2626309182"/>
                    </a:ext>
                  </a:extLst>
                </a:gridCol>
                <a:gridCol w="1784985">
                  <a:extLst>
                    <a:ext uri="{9D8B030D-6E8A-4147-A177-3AD203B41FA5}">
                      <a16:colId xmlns:a16="http://schemas.microsoft.com/office/drawing/2014/main" val="3016121185"/>
                    </a:ext>
                  </a:extLst>
                </a:gridCol>
              </a:tblGrid>
              <a:tr h="6228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chemeClr val="bg1"/>
                          </a:solidFill>
                        </a:rPr>
                        <a:t>Feature</a:t>
                      </a:r>
                    </a:p>
                  </a:txBody>
                  <a:tcPr marL="180000" marR="180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chemeClr val="bg1"/>
                          </a:solidFill>
                        </a:rPr>
                        <a:t>Item 1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solidFill>
                            <a:schemeClr val="bg1"/>
                          </a:solidFill>
                        </a:rPr>
                        <a:t>Item 2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solidFill>
                            <a:schemeClr val="bg1"/>
                          </a:solidFill>
                        </a:rPr>
                        <a:t>Item 3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solidFill>
                            <a:schemeClr val="bg1"/>
                          </a:solidFill>
                        </a:rPr>
                        <a:t>Item 4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394318"/>
                  </a:ext>
                </a:extLst>
              </a:tr>
              <a:tr h="551841">
                <a:tc>
                  <a:txBody>
                    <a:bodyPr/>
                    <a:lstStyle/>
                    <a:p>
                      <a:pPr algn="ctr"/>
                      <a:r>
                        <a:rPr lang="de-DE" sz="1700" b="1" dirty="0"/>
                        <a:t>Value 1</a:t>
                      </a:r>
                    </a:p>
                  </a:txBody>
                  <a:tcPr marL="180000" marR="180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6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8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494474"/>
                  </a:ext>
                </a:extLst>
              </a:tr>
              <a:tr h="551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="1" dirty="0"/>
                        <a:t>Value 2</a:t>
                      </a:r>
                    </a:p>
                  </a:txBody>
                  <a:tcPr marL="180000" marR="180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142347"/>
                  </a:ext>
                </a:extLst>
              </a:tr>
              <a:tr h="551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="1" dirty="0"/>
                        <a:t>Value 3</a:t>
                      </a:r>
                    </a:p>
                  </a:txBody>
                  <a:tcPr marL="180000" marR="180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Good</a:t>
                      </a:r>
                      <a:endParaRPr lang="de-DE" dirty="0"/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Better</a:t>
                      </a:r>
                      <a:endParaRPr lang="de-DE" dirty="0"/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Best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Premium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221814"/>
                  </a:ext>
                </a:extLst>
              </a:tr>
              <a:tr h="551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="1" dirty="0"/>
                        <a:t>Value 4</a:t>
                      </a:r>
                    </a:p>
                  </a:txBody>
                  <a:tcPr marL="180000" marR="180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Free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Free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Pro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Pro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315864"/>
                  </a:ext>
                </a:extLst>
              </a:tr>
              <a:tr h="551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="1" dirty="0"/>
                        <a:t>Value 5</a:t>
                      </a:r>
                    </a:p>
                  </a:txBody>
                  <a:tcPr marL="180000" marR="180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794879"/>
                  </a:ext>
                </a:extLst>
              </a:tr>
              <a:tr h="551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="1" dirty="0"/>
                        <a:t>Value 6</a:t>
                      </a:r>
                    </a:p>
                  </a:txBody>
                  <a:tcPr marL="180000" marR="180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2.000 €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4.000 €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6.000 €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8.000 €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919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283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42C62AE-8C69-4663-A175-14C9FC1A6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pPr/>
              <a:t>37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9C6A8F-E3AF-422E-8120-D067F6689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63C14B0E-D7D3-412D-90B3-18938829329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C1DFDC5-7E02-49C0-A2EE-32955609FC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</a:t>
            </a:r>
            <a:r>
              <a:rPr lang="de-DE" dirty="0">
                <a:solidFill>
                  <a:schemeClr val="accent5"/>
                </a:solidFill>
              </a:rPr>
              <a:t>lange </a:t>
            </a:r>
          </a:p>
          <a:p>
            <a:r>
              <a:rPr lang="de-DE" dirty="0" err="1">
                <a:solidFill>
                  <a:schemeClr val="accent5"/>
                </a:solidFill>
              </a:rPr>
              <a:t>überschrift</a:t>
            </a:r>
            <a:r>
              <a:rPr lang="de-DE" dirty="0">
                <a:solidFill>
                  <a:schemeClr val="accent5"/>
                </a:solidFill>
              </a:rPr>
              <a:t>.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A68E6E5-1744-4177-B94E-37DBECED2B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tatiuntus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quasi </a:t>
            </a:r>
            <a:r>
              <a:rPr lang="de-DE" dirty="0" err="1"/>
              <a:t>tor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modi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estiorerum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sequia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.</a:t>
            </a:r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FA65CF24-8FE3-1DF9-61AA-81738B5063F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0316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42C62AE-8C69-4663-A175-14C9FC1A6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pPr/>
              <a:t>38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9C6A8F-E3AF-422E-8120-D067F6689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63C14B0E-D7D3-412D-90B3-18938829329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C1DFDC5-7E02-49C0-A2EE-32955609FC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</a:t>
            </a:r>
            <a:r>
              <a:rPr lang="de-DE" dirty="0">
                <a:solidFill>
                  <a:schemeClr val="tx2"/>
                </a:solidFill>
              </a:rPr>
              <a:t>lange </a:t>
            </a:r>
          </a:p>
          <a:p>
            <a:r>
              <a:rPr lang="de-DE" dirty="0" err="1">
                <a:solidFill>
                  <a:schemeClr val="tx2"/>
                </a:solidFill>
              </a:rPr>
              <a:t>überschrift</a:t>
            </a:r>
            <a:r>
              <a:rPr lang="de-DE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A68E6E5-1744-4177-B94E-37DBECED2B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tatiuntus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quasi </a:t>
            </a:r>
            <a:r>
              <a:rPr lang="de-DE" dirty="0" err="1"/>
              <a:t>tor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modi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estiorerum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sequia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.</a:t>
            </a:r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632E6065-7573-61A4-82F4-AE74653BB7F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5999" cy="6858001"/>
          </a:xfrm>
        </p:spPr>
      </p:pic>
    </p:spTree>
    <p:extLst>
      <p:ext uri="{BB962C8B-B14F-4D97-AF65-F5344CB8AC3E}">
        <p14:creationId xmlns:p14="http://schemas.microsoft.com/office/powerpoint/2010/main" val="94708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42C62AE-8C69-4663-A175-14C9FC1A6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pPr/>
              <a:t>39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9C6A8F-E3AF-422E-8120-D067F6689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63C14B0E-D7D3-412D-90B3-18938829329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C1DFDC5-7E02-49C0-A2EE-32955609FC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</a:t>
            </a:r>
            <a:r>
              <a:rPr lang="de-DE" dirty="0">
                <a:solidFill>
                  <a:schemeClr val="accent5"/>
                </a:solidFill>
              </a:rPr>
              <a:t>lange </a:t>
            </a:r>
          </a:p>
          <a:p>
            <a:r>
              <a:rPr lang="de-DE" dirty="0" err="1">
                <a:solidFill>
                  <a:schemeClr val="accent5"/>
                </a:solidFill>
              </a:rPr>
              <a:t>überschrift</a:t>
            </a:r>
            <a:r>
              <a:rPr lang="de-DE" dirty="0">
                <a:solidFill>
                  <a:schemeClr val="accent5"/>
                </a:solidFill>
              </a:rPr>
              <a:t>.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A68E6E5-1744-4177-B94E-37DBECED2B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tatiuntus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quasi </a:t>
            </a:r>
            <a:r>
              <a:rPr lang="de-DE" dirty="0" err="1"/>
              <a:t>tor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modi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estiorerum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sequia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.</a:t>
            </a:r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0230740F-692F-79D2-745A-4B4E981A4C5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9978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DFFC895-F10F-A3FE-6EE6-6956C97234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</a:t>
            </a:r>
          </a:p>
          <a:p>
            <a:r>
              <a:rPr lang="de-DE" dirty="0"/>
              <a:t>sehr langer </a:t>
            </a:r>
          </a:p>
          <a:p>
            <a:r>
              <a:rPr lang="de-DE" dirty="0" err="1"/>
              <a:t>titel</a:t>
            </a:r>
            <a:r>
              <a:rPr lang="de-DE" dirty="0"/>
              <a:t>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C5AEDC-552A-4062-1F25-F0CB53A550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dies ist eine </a:t>
            </a:r>
          </a:p>
          <a:p>
            <a:r>
              <a:rPr lang="de-DE" dirty="0" err="1"/>
              <a:t>unterzeile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167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E5BDD56-3922-4731-8B94-6568CB34D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pPr/>
              <a:t>40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F269C2-2880-47A5-8650-746624BAB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D1CD097E-8072-436F-95C7-77DFD5448FBC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5E4A068-F91C-43DB-AD31-4497A8D183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  <a:r>
              <a:rPr lang="de-DE" dirty="0">
                <a:solidFill>
                  <a:schemeClr val="accent5"/>
                </a:solidFill>
              </a:rPr>
              <a:t>Überschrift.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5676F7-209C-417E-A792-C50F1E16E3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</a:p>
          <a:p>
            <a:r>
              <a:rPr lang="de-DE" dirty="0"/>
              <a:t>Bildunterschrift.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A0674BB-2127-4C55-AAC4-6D4F9A32CB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</a:p>
          <a:p>
            <a:r>
              <a:rPr lang="de-DE" dirty="0"/>
              <a:t>Bildunterschrift.</a:t>
            </a:r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57813C11-76B3-B9DA-6197-205B3E21F85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Bildplatzhalter 14">
            <a:extLst>
              <a:ext uri="{FF2B5EF4-FFF2-40B4-BE49-F238E27FC236}">
                <a16:creationId xmlns:a16="http://schemas.microsoft.com/office/drawing/2014/main" id="{27C93A97-F095-415A-93EC-C46921866F5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024" y="1985209"/>
            <a:ext cx="4369113" cy="2923675"/>
          </a:xfrm>
        </p:spPr>
      </p:pic>
    </p:spTree>
    <p:extLst>
      <p:ext uri="{BB962C8B-B14F-4D97-AF65-F5344CB8AC3E}">
        <p14:creationId xmlns:p14="http://schemas.microsoft.com/office/powerpoint/2010/main" val="274943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E5BDD56-3922-4731-8B94-6568CB34D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pPr/>
              <a:t>41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F269C2-2880-47A5-8650-746624BAB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Version </a:t>
            </a:r>
            <a:fld id="{D1CD097E-8072-436F-95C7-77DFD5448FBC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5E4A068-F91C-43DB-AD31-4497A8D183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  <a:r>
              <a:rPr lang="de-DE" dirty="0">
                <a:solidFill>
                  <a:schemeClr val="tx2"/>
                </a:solidFill>
              </a:rPr>
              <a:t>Überschrift.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5676F7-209C-417E-A792-C50F1E16E3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</a:p>
          <a:p>
            <a:r>
              <a:rPr lang="de-DE" dirty="0"/>
              <a:t>Bildunterschrift.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A0674BB-2127-4C55-AAC4-6D4F9A32CB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</a:p>
          <a:p>
            <a:r>
              <a:rPr lang="de-DE" dirty="0"/>
              <a:t>Bildunterschrift.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ADCFF79-77BD-4DD4-B1CB-BE02B911FB0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</a:p>
          <a:p>
            <a:r>
              <a:rPr lang="de-DE" dirty="0"/>
              <a:t>Bildunterschrift.</a:t>
            </a:r>
          </a:p>
        </p:txBody>
      </p:sp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FE7AC911-FE35-B53A-9C31-2E39CA96E4E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025" y="1985209"/>
            <a:ext cx="2936516" cy="2923675"/>
          </a:xfrm>
        </p:spPr>
      </p:pic>
      <p:pic>
        <p:nvPicPr>
          <p:cNvPr id="17" name="Bildplatzhalter 16">
            <a:extLst>
              <a:ext uri="{FF2B5EF4-FFF2-40B4-BE49-F238E27FC236}">
                <a16:creationId xmlns:a16="http://schemas.microsoft.com/office/drawing/2014/main" id="{D85DC7F5-3929-BE47-551E-1255C34A5F2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1" name="Bildplatzhalter 20">
            <a:extLst>
              <a:ext uri="{FF2B5EF4-FFF2-40B4-BE49-F238E27FC236}">
                <a16:creationId xmlns:a16="http://schemas.microsoft.com/office/drawing/2014/main" id="{30F5E5E6-F9AF-C99D-CB11-DB42EAD7C81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9773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55FD6474-FCDF-4FE0-F4F9-F3A8C12F10E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9FCD6B7-384B-4074-A56D-E3D7939EC9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optionale </a:t>
            </a:r>
            <a:r>
              <a:rPr lang="de-DE" dirty="0" err="1"/>
              <a:t>InfoBox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4970F2C-DC60-4FD6-8DD7-1F9B78C207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Kurzer und prägnanter zweizeiliger Fließtext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6327EE0-8389-68B4-F050-38C6C25EBA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8" y="5745126"/>
            <a:ext cx="1782000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6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C23ED2AA-587A-52EE-FB20-44EBB6C5364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9FCD6B7-384B-4074-A56D-E3D7939EC9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>
                <a:solidFill>
                  <a:schemeClr val="accent5"/>
                </a:solidFill>
              </a:rPr>
              <a:t>optionale </a:t>
            </a:r>
            <a:r>
              <a:rPr lang="de-DE" dirty="0" err="1">
                <a:solidFill>
                  <a:schemeClr val="accent5"/>
                </a:solidFill>
              </a:rPr>
              <a:t>InfoBox</a:t>
            </a:r>
            <a:endParaRPr lang="de-DE" dirty="0">
              <a:solidFill>
                <a:schemeClr val="accent5"/>
              </a:solidFill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4970F2C-DC60-4FD6-8DD7-1F9B78C207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Kurzer und prägnanter zweizeiliger Fließtext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410C936-E52A-C589-DA28-671246F2F22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8" y="5745126"/>
            <a:ext cx="1782000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3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650C7338-E653-3321-92DC-64B313DB9C9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9FCD6B7-384B-4074-A56D-E3D7939EC9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optionale </a:t>
            </a:r>
            <a:r>
              <a:rPr lang="de-DE" dirty="0" err="1"/>
              <a:t>InfoBox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4970F2C-DC60-4FD6-8DD7-1F9B78C207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Kurzer und prägnanter zweizeiliger Fließtext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FF5F57A-A210-11AC-07BC-8C6AF763C0A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8" y="5745126"/>
            <a:ext cx="1782000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2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F1C590EA-CAD8-404E-1A26-CC9DB5E7C14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1"/>
          </a:xfr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9FCD6B7-384B-4074-A56D-E3D7939EC9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de-DE" dirty="0"/>
              <a:t>optionale </a:t>
            </a:r>
            <a:r>
              <a:rPr lang="de-DE" dirty="0" err="1"/>
              <a:t>InfoBox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4970F2C-DC60-4FD6-8DD7-1F9B78C207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Kurzer und prägnanter zweizeiliger Fließtext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7EE9E8A-3CDD-69A5-B7BE-DA275EE5C46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8" y="5745126"/>
            <a:ext cx="1782000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3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9164851E-4234-D2D8-AE32-7CC3B4F52B3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9FCD6B7-384B-4074-A56D-E3D7939EC9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optionale </a:t>
            </a:r>
            <a:r>
              <a:rPr lang="de-DE" dirty="0" err="1"/>
              <a:t>InfoBox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4970F2C-DC60-4FD6-8DD7-1F9B78C207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Kurzer und prägnanter zweizeiliger Fließtext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FF5F57A-A210-11AC-07BC-8C6AF763C0A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8" y="5745126"/>
            <a:ext cx="1782000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B3193222-2B2B-4420-CFF7-64D908614C1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9FCD6B7-384B-4074-A56D-E3D7939EC9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de-DE" dirty="0"/>
              <a:t>optionale </a:t>
            </a:r>
            <a:r>
              <a:rPr lang="de-DE" dirty="0" err="1"/>
              <a:t>InfoBox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4970F2C-DC60-4FD6-8DD7-1F9B78C207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Kurzer und prägnanter zweizeiliger Fließtext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7EE9E8A-3CDD-69A5-B7BE-DA275EE5C46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8" y="5745126"/>
            <a:ext cx="1782000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7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34D38A6E-97C9-8B45-5CE1-9937DB466CC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1"/>
          </a:xfr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9FCD6B7-384B-4074-A56D-E3D7939EC9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optionale </a:t>
            </a:r>
            <a:r>
              <a:rPr lang="de-DE" dirty="0" err="1"/>
              <a:t>InfoBox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4970F2C-DC60-4FD6-8DD7-1F9B78C207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Kurzer und prägnanter zweizeiliger Fließtext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FF5F57A-A210-11AC-07BC-8C6AF763C0A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8" y="5745126"/>
            <a:ext cx="1782000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1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7C44A3CC-E831-4B8D-8D91-019D68AF94A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9FCD6B7-384B-4074-A56D-E3D7939EC9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de-DE" dirty="0"/>
              <a:t>optionale </a:t>
            </a:r>
            <a:r>
              <a:rPr lang="de-DE" dirty="0" err="1"/>
              <a:t>InfoBox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4970F2C-DC60-4FD6-8DD7-1F9B78C207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Kurzer und prägnanter zweizeiliger Fließtext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7EE9E8A-3CDD-69A5-B7BE-DA275EE5C46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8" y="5745126"/>
            <a:ext cx="1782000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2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A365D28-3399-7508-3968-17B0E08065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 </a:t>
            </a:r>
          </a:p>
          <a:p>
            <a:r>
              <a:rPr lang="de-DE" dirty="0"/>
              <a:t>mehrzeiliger </a:t>
            </a:r>
          </a:p>
          <a:p>
            <a:r>
              <a:rPr lang="de-DE" dirty="0">
                <a:solidFill>
                  <a:schemeClr val="bg2"/>
                </a:solidFill>
              </a:rPr>
              <a:t>Kurztext auf </a:t>
            </a:r>
          </a:p>
          <a:p>
            <a:r>
              <a:rPr lang="de-DE" dirty="0">
                <a:solidFill>
                  <a:schemeClr val="bg2"/>
                </a:solidFill>
              </a:rPr>
              <a:t>einer Folie.</a:t>
            </a:r>
          </a:p>
        </p:txBody>
      </p:sp>
    </p:spTree>
    <p:extLst>
      <p:ext uri="{BB962C8B-B14F-4D97-AF65-F5344CB8AC3E}">
        <p14:creationId xmlns:p14="http://schemas.microsoft.com/office/powerpoint/2010/main" val="327327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89CCB4D-DAC6-4C37-B725-848B71346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50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6AFD40C-1AC2-4438-AD75-5E2ECB733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F3013968-8DDA-4AF2-95D4-EF386CAFC591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C50E874-0725-4413-B107-DBB9756CD2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Kontakt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D8962646-5399-4CE0-9129-38B86A63B0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i="1" cap="all" dirty="0">
                <a:solidFill>
                  <a:schemeClr val="tx2"/>
                </a:solidFill>
              </a:rPr>
              <a:t>Frau Mustermann</a:t>
            </a:r>
          </a:p>
          <a:p>
            <a:r>
              <a:rPr lang="de-DE" dirty="0"/>
              <a:t>Radio Bremen</a:t>
            </a:r>
          </a:p>
          <a:p>
            <a:r>
              <a:rPr lang="de-DE" dirty="0"/>
              <a:t>Diepenau 10</a:t>
            </a:r>
          </a:p>
          <a:p>
            <a:r>
              <a:rPr lang="de-DE" dirty="0"/>
              <a:t>28195 Bremen</a:t>
            </a:r>
          </a:p>
          <a:p>
            <a:r>
              <a:rPr lang="de-DE" dirty="0"/>
              <a:t>frau.mustermann@radiobremen.de </a:t>
            </a:r>
          </a:p>
          <a:p>
            <a:r>
              <a:rPr lang="de-DE" dirty="0"/>
              <a:t>0421 / 24641024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C6966EDF-C83C-44D9-9A18-259A63F674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b="1" i="1" cap="all" dirty="0">
                <a:solidFill>
                  <a:schemeClr val="accent5"/>
                </a:solidFill>
              </a:rPr>
              <a:t>Herr Mustermann</a:t>
            </a:r>
          </a:p>
          <a:p>
            <a:r>
              <a:rPr lang="de-DE" dirty="0"/>
              <a:t>Radio Bremen</a:t>
            </a:r>
          </a:p>
          <a:p>
            <a:r>
              <a:rPr lang="de-DE" dirty="0"/>
              <a:t>Diepenau 10</a:t>
            </a:r>
          </a:p>
          <a:p>
            <a:r>
              <a:rPr lang="de-DE" dirty="0"/>
              <a:t>28195 Bremen</a:t>
            </a:r>
          </a:p>
          <a:p>
            <a:r>
              <a:rPr lang="de-DE" dirty="0"/>
              <a:t>herr.mustermann@radiobremen.de </a:t>
            </a:r>
          </a:p>
          <a:p>
            <a:r>
              <a:rPr lang="de-DE" dirty="0"/>
              <a:t>0421 / 24641028</a:t>
            </a:r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102F9C73-8BBF-E309-55D5-2E82AFB9799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025" y="1496113"/>
            <a:ext cx="2181603" cy="2012632"/>
          </a:xfrm>
        </p:spPr>
      </p:pic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88E950D9-CB3D-BB99-F112-D0CB77BD13C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025" y="3930969"/>
            <a:ext cx="2181603" cy="2012632"/>
          </a:xfrm>
        </p:spPr>
      </p:pic>
    </p:spTree>
    <p:extLst>
      <p:ext uri="{BB962C8B-B14F-4D97-AF65-F5344CB8AC3E}">
        <p14:creationId xmlns:p14="http://schemas.microsoft.com/office/powerpoint/2010/main" val="55292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A365D28-3399-7508-3968-17B0E08065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 </a:t>
            </a:r>
          </a:p>
          <a:p>
            <a:r>
              <a:rPr lang="de-DE" dirty="0"/>
              <a:t>mehrzeiliger </a:t>
            </a:r>
          </a:p>
          <a:p>
            <a:r>
              <a:rPr lang="de-DE" dirty="0">
                <a:solidFill>
                  <a:schemeClr val="accent5"/>
                </a:solidFill>
              </a:rPr>
              <a:t>Kurztext auf </a:t>
            </a:r>
          </a:p>
          <a:p>
            <a:r>
              <a:rPr lang="de-DE" dirty="0">
                <a:solidFill>
                  <a:schemeClr val="accent5"/>
                </a:solidFill>
              </a:rPr>
              <a:t>einer Folie.</a:t>
            </a:r>
          </a:p>
        </p:txBody>
      </p:sp>
    </p:spTree>
    <p:extLst>
      <p:ext uri="{BB962C8B-B14F-4D97-AF65-F5344CB8AC3E}">
        <p14:creationId xmlns:p14="http://schemas.microsoft.com/office/powerpoint/2010/main" val="196713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2">
            <a:extLst>
              <a:ext uri="{FF2B5EF4-FFF2-40B4-BE49-F238E27FC236}">
                <a16:creationId xmlns:a16="http://schemas.microsoft.com/office/drawing/2014/main" id="{1EDC57FB-3006-8223-3E6D-9AD781D82E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 </a:t>
            </a:r>
          </a:p>
          <a:p>
            <a:r>
              <a:rPr lang="de-DE" dirty="0"/>
              <a:t>mehrzeiliger </a:t>
            </a:r>
          </a:p>
          <a:p>
            <a:r>
              <a:rPr lang="de-DE" dirty="0">
                <a:solidFill>
                  <a:schemeClr val="bg2"/>
                </a:solidFill>
              </a:rPr>
              <a:t>Kurztext auf </a:t>
            </a:r>
          </a:p>
          <a:p>
            <a:r>
              <a:rPr lang="de-DE" dirty="0">
                <a:solidFill>
                  <a:schemeClr val="bg2"/>
                </a:solidFill>
              </a:rPr>
              <a:t>einer Folie.</a:t>
            </a:r>
          </a:p>
        </p:txBody>
      </p:sp>
    </p:spTree>
    <p:extLst>
      <p:ext uri="{BB962C8B-B14F-4D97-AF65-F5344CB8AC3E}">
        <p14:creationId xmlns:p14="http://schemas.microsoft.com/office/powerpoint/2010/main" val="165926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8D692FA-593E-4413-49FF-60E8F7CCF9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 </a:t>
            </a:r>
          </a:p>
          <a:p>
            <a:r>
              <a:rPr lang="de-DE" dirty="0"/>
              <a:t>mehrzeiliger </a:t>
            </a:r>
          </a:p>
          <a:p>
            <a:r>
              <a:rPr lang="de-DE" dirty="0"/>
              <a:t>Kurztext auf </a:t>
            </a:r>
          </a:p>
          <a:p>
            <a:r>
              <a:rPr lang="de-DE" dirty="0"/>
              <a:t>einer Folie.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778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3A0AA089-006F-8DCA-5CD9-3E6BD85DCB5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9D7E21-6193-4ED6-A9C5-DE747120D9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Zwischentitel.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31B7331-FCA7-F39B-6063-ED0B117610A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337" y="5745126"/>
            <a:ext cx="1782000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2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Radio Bremen">
  <a:themeElements>
    <a:clrScheme name="Bremen Next">
      <a:dk1>
        <a:srgbClr val="10151A"/>
      </a:dk1>
      <a:lt1>
        <a:sysClr val="window" lastClr="FFFFFF"/>
      </a:lt1>
      <a:dk2>
        <a:srgbClr val="FF7E39"/>
      </a:dk2>
      <a:lt2>
        <a:srgbClr val="FFFFFF"/>
      </a:lt2>
      <a:accent1>
        <a:srgbClr val="10151A"/>
      </a:accent1>
      <a:accent2>
        <a:srgbClr val="5C5C5C"/>
      </a:accent2>
      <a:accent3>
        <a:srgbClr val="737373"/>
      </a:accent3>
      <a:accent4>
        <a:srgbClr val="919191"/>
      </a:accent4>
      <a:accent5>
        <a:srgbClr val="04B2AB"/>
      </a:accent5>
      <a:accent6>
        <a:srgbClr val="FF7E39"/>
      </a:accent6>
      <a:hlink>
        <a:srgbClr val="04B2AB"/>
      </a:hlink>
      <a:folHlink>
        <a:srgbClr val="FF7E39"/>
      </a:folHlink>
    </a:clrScheme>
    <a:fontScheme name="Radio Bremen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1454</Words>
  <Application>Microsoft Office PowerPoint</Application>
  <PresentationFormat>Breitbild</PresentationFormat>
  <Paragraphs>284</Paragraphs>
  <Slides>50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50</vt:i4>
      </vt:variant>
    </vt:vector>
  </HeadingPairs>
  <TitlesOfParts>
    <vt:vector size="55" baseType="lpstr">
      <vt:lpstr>Arial</vt:lpstr>
      <vt:lpstr>Calibri</vt:lpstr>
      <vt:lpstr>MarkPro-Heavy</vt:lpstr>
      <vt:lpstr>Segoe UI</vt:lpstr>
      <vt:lpstr>Radio Bremen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Ulf Nawrot</dc:creator>
  <cp:lastModifiedBy>Ulf Nawrot</cp:lastModifiedBy>
  <cp:revision>337</cp:revision>
  <dcterms:created xsi:type="dcterms:W3CDTF">2021-12-21T09:52:59Z</dcterms:created>
  <dcterms:modified xsi:type="dcterms:W3CDTF">2023-01-20T08:59:07Z</dcterms:modified>
</cp:coreProperties>
</file>