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7" r:id="rId2"/>
    <p:sldId id="268" r:id="rId3"/>
    <p:sldId id="269" r:id="rId4"/>
    <p:sldId id="270" r:id="rId5"/>
    <p:sldId id="272" r:id="rId6"/>
    <p:sldId id="273" r:id="rId7"/>
    <p:sldId id="275" r:id="rId8"/>
    <p:sldId id="303" r:id="rId9"/>
    <p:sldId id="300" r:id="rId10"/>
    <p:sldId id="304" r:id="rId11"/>
    <p:sldId id="317" r:id="rId12"/>
    <p:sldId id="318" r:id="rId13"/>
    <p:sldId id="319" r:id="rId14"/>
    <p:sldId id="320" r:id="rId15"/>
    <p:sldId id="259" r:id="rId16"/>
    <p:sldId id="261" r:id="rId17"/>
    <p:sldId id="262" r:id="rId18"/>
    <p:sldId id="263" r:id="rId19"/>
    <p:sldId id="276" r:id="rId20"/>
    <p:sldId id="313" r:id="rId21"/>
    <p:sldId id="277" r:id="rId22"/>
    <p:sldId id="315" r:id="rId23"/>
    <p:sldId id="278" r:id="rId24"/>
    <p:sldId id="279" r:id="rId25"/>
    <p:sldId id="314" r:id="rId26"/>
    <p:sldId id="307" r:id="rId27"/>
    <p:sldId id="309" r:id="rId28"/>
    <p:sldId id="283" r:id="rId29"/>
    <p:sldId id="306" r:id="rId30"/>
    <p:sldId id="292" r:id="rId31"/>
    <p:sldId id="308" r:id="rId32"/>
    <p:sldId id="284" r:id="rId33"/>
    <p:sldId id="286" r:id="rId34"/>
    <p:sldId id="265" r:id="rId35"/>
    <p:sldId id="266" r:id="rId36"/>
    <p:sldId id="287" r:id="rId37"/>
    <p:sldId id="288" r:id="rId38"/>
    <p:sldId id="297" r:id="rId39"/>
    <p:sldId id="316" r:id="rId40"/>
    <p:sldId id="321" r:id="rId41"/>
    <p:sldId id="322" r:id="rId42"/>
    <p:sldId id="323" r:id="rId43"/>
    <p:sldId id="324" r:id="rId44"/>
    <p:sldId id="325" r:id="rId45"/>
    <p:sldId id="289" r:id="rId4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61"/>
    <a:srgbClr val="94DBFE"/>
    <a:srgbClr val="78F096"/>
    <a:srgbClr val="2D624A"/>
    <a:srgbClr val="78C396"/>
    <a:srgbClr val="9FF0B1"/>
    <a:srgbClr val="D3F0CE"/>
    <a:srgbClr val="D9E7CD"/>
    <a:srgbClr val="F1F0D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75" autoAdjust="0"/>
    <p:restoredTop sz="94660"/>
  </p:normalViewPr>
  <p:slideViewPr>
    <p:cSldViewPr snapToGrid="0">
      <p:cViewPr>
        <p:scale>
          <a:sx n="66" d="100"/>
          <a:sy n="66" d="100"/>
        </p:scale>
        <p:origin x="177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3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  <a:effectLst>
              <a:outerShdw blurRad="76200" dist="38100" dir="5400000" algn="ctr" rotWithShape="0">
                <a:schemeClr val="tx1">
                  <a:alpha val="80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E0-43C7-9B04-33526FBA6C9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E0-43C7-9B04-33526FBA6C9D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7E0-43C7-9B04-33526FBA6C9D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E0-43C7-9B04-33526FBA6C9D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7E0-43C7-9B04-33526FBA6C9D}"/>
              </c:ext>
            </c:extLst>
          </c:dPt>
          <c:dLbls>
            <c:dLbl>
              <c:idx val="0"/>
              <c:layout>
                <c:manualLayout>
                  <c:x val="0.13379345841792623"/>
                  <c:y val="-4.7389861135113114E-2"/>
                </c:manualLayout>
              </c:layout>
              <c:tx>
                <c:rich>
                  <a:bodyPr/>
                  <a:lstStyle/>
                  <a:p>
                    <a:fld id="{D7740E41-5C8F-4FDA-B631-F9066BBAA7C2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E1F1FA41-5ADC-41AC-8870-AD1E0832AE1F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E0-43C7-9B04-33526FBA6C9D}"/>
                </c:ext>
              </c:extLst>
            </c:dLbl>
            <c:dLbl>
              <c:idx val="1"/>
              <c:layout>
                <c:manualLayout>
                  <c:x val="5.3092642229335803E-2"/>
                  <c:y val="0.16586451397289589"/>
                </c:manualLayout>
              </c:layout>
              <c:tx>
                <c:rich>
                  <a:bodyPr/>
                  <a:lstStyle/>
                  <a:p>
                    <a:fld id="{89101D76-2CE4-4599-BCAB-8C7DC29003FA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D6468590-3BE0-43FE-B6BD-FF55311D74C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E0-43C7-9B04-33526FBA6C9D}"/>
                </c:ext>
              </c:extLst>
            </c:dLbl>
            <c:dLbl>
              <c:idx val="2"/>
              <c:layout>
                <c:manualLayout>
                  <c:x val="-6.7958582053549821E-2"/>
                  <c:y val="0.13920771708439478"/>
                </c:manualLayout>
              </c:layout>
              <c:tx>
                <c:rich>
                  <a:bodyPr/>
                  <a:lstStyle/>
                  <a:p>
                    <a:fld id="{D9EB0ADF-8919-452E-9237-37A7342F6EC2}" type="SERIESNAME">
                      <a:rPr lang="en-US" smtClean="0"/>
                      <a:pPr/>
                      <a:t>[DATENREIHENNAME]</a:t>
                    </a:fld>
                    <a:endParaRPr lang="en-US" baseline="0" dirty="0"/>
                  </a:p>
                  <a:p>
                    <a:fld id="{0C7BDE03-338E-4764-98B4-E30B209E16E7}" type="PERCENTAGE">
                      <a:rPr lang="en-US" sz="1800" b="1" smtClean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E0-43C7-9B04-33526FBA6C9D}"/>
                </c:ext>
              </c:extLst>
            </c:dLbl>
            <c:dLbl>
              <c:idx val="3"/>
              <c:layout>
                <c:manualLayout>
                  <c:x val="-0.13804086979627309"/>
                  <c:y val="5.0351727456057573E-2"/>
                </c:manualLayout>
              </c:layout>
              <c:tx>
                <c:rich>
                  <a:bodyPr/>
                  <a:lstStyle/>
                  <a:p>
                    <a:fld id="{805CA2E8-2A5F-4736-9F69-910BD48B1876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FC935D1B-EBE4-4CE5-88CC-062A42D2EC2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E0-43C7-9B04-33526FBA6C9D}"/>
                </c:ext>
              </c:extLst>
            </c:dLbl>
            <c:dLbl>
              <c:idx val="4"/>
              <c:layout>
                <c:manualLayout>
                  <c:x val="-0.13804086979627311"/>
                  <c:y val="-8.8855989628337087E-2"/>
                </c:manualLayout>
              </c:layout>
              <c:tx>
                <c:rich>
                  <a:bodyPr/>
                  <a:lstStyle/>
                  <a:p>
                    <a:fld id="{631E95E5-6D80-404E-957F-2A9615D8412F}" type="SERIESNAME">
                      <a:rPr lang="en-US" dirty="0"/>
                      <a:pPr/>
                      <a:t>[DATENREIHENNAME]</a:t>
                    </a:fld>
                    <a:endParaRPr lang="en-US" baseline="0" dirty="0"/>
                  </a:p>
                  <a:p>
                    <a:fld id="{1E7587F4-74A7-49ED-AA55-B9BA45E91FBC}" type="PERCENTAGE">
                      <a:rPr lang="en-US" sz="1800" b="1" dirty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7E0-43C7-9B04-33526FBA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3C7-9B04-33526FBA6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  <a:effectLst>
              <a:outerShdw blurRad="76200" dist="38100" dir="5400000" algn="ctr" rotWithShape="0">
                <a:schemeClr val="tx1">
                  <a:alpha val="80000"/>
                </a:schemeClr>
              </a:outerShdw>
            </a:effectLst>
          </c:spPr>
          <c:dPt>
            <c:idx val="0"/>
            <c:bubble3D val="0"/>
            <c:spPr>
              <a:solidFill>
                <a:srgbClr val="94DBFE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E0-43C7-9B04-33526FBA6C9D}"/>
              </c:ext>
            </c:extLst>
          </c:dPt>
          <c:dPt>
            <c:idx val="1"/>
            <c:bubble3D val="0"/>
            <c:spPr>
              <a:solidFill>
                <a:srgbClr val="78F096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E0-43C7-9B04-33526FBA6C9D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7E0-43C7-9B04-33526FBA6C9D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E0-43C7-9B04-33526FBA6C9D}"/>
              </c:ext>
            </c:extLst>
          </c:dPt>
          <c:dPt>
            <c:idx val="4"/>
            <c:bubble3D val="0"/>
            <c:spPr>
              <a:solidFill>
                <a:srgbClr val="FF6561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7E0-43C7-9B04-33526FBA6C9D}"/>
              </c:ext>
            </c:extLst>
          </c:dPt>
          <c:dLbls>
            <c:dLbl>
              <c:idx val="0"/>
              <c:layout>
                <c:manualLayout>
                  <c:x val="0.13379345841792623"/>
                  <c:y val="-4.7389861135113114E-2"/>
                </c:manualLayout>
              </c:layout>
              <c:tx>
                <c:rich>
                  <a:bodyPr/>
                  <a:lstStyle/>
                  <a:p>
                    <a:fld id="{D7740E41-5C8F-4FDA-B631-F9066BBAA7C2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E1F1FA41-5ADC-41AC-8870-AD1E0832AE1F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E0-43C7-9B04-33526FBA6C9D}"/>
                </c:ext>
              </c:extLst>
            </c:dLbl>
            <c:dLbl>
              <c:idx val="1"/>
              <c:layout>
                <c:manualLayout>
                  <c:x val="5.3092642229335803E-2"/>
                  <c:y val="0.16586451397289589"/>
                </c:manualLayout>
              </c:layout>
              <c:tx>
                <c:rich>
                  <a:bodyPr/>
                  <a:lstStyle/>
                  <a:p>
                    <a:fld id="{89101D76-2CE4-4599-BCAB-8C7DC29003FA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D6468590-3BE0-43FE-B6BD-FF55311D74C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E0-43C7-9B04-33526FBA6C9D}"/>
                </c:ext>
              </c:extLst>
            </c:dLbl>
            <c:dLbl>
              <c:idx val="2"/>
              <c:layout>
                <c:manualLayout>
                  <c:x val="-6.7958582053549821E-2"/>
                  <c:y val="0.13920771708439478"/>
                </c:manualLayout>
              </c:layout>
              <c:tx>
                <c:rich>
                  <a:bodyPr/>
                  <a:lstStyle/>
                  <a:p>
                    <a:fld id="{D9EB0ADF-8919-452E-9237-37A7342F6EC2}" type="SERIESNAME">
                      <a:rPr lang="en-US" smtClean="0"/>
                      <a:pPr/>
                      <a:t>[DATENREIHENNAME]</a:t>
                    </a:fld>
                    <a:endParaRPr lang="en-US" baseline="0" dirty="0"/>
                  </a:p>
                  <a:p>
                    <a:fld id="{0C7BDE03-338E-4764-98B4-E30B209E16E7}" type="PERCENTAGE">
                      <a:rPr lang="en-US" sz="1800" b="1" smtClean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E0-43C7-9B04-33526FBA6C9D}"/>
                </c:ext>
              </c:extLst>
            </c:dLbl>
            <c:dLbl>
              <c:idx val="3"/>
              <c:layout>
                <c:manualLayout>
                  <c:x val="-0.13804086979627309"/>
                  <c:y val="5.0351727456057573E-2"/>
                </c:manualLayout>
              </c:layout>
              <c:tx>
                <c:rich>
                  <a:bodyPr/>
                  <a:lstStyle/>
                  <a:p>
                    <a:fld id="{805CA2E8-2A5F-4736-9F69-910BD48B1876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FC935D1B-EBE4-4CE5-88CC-062A42D2EC2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E0-43C7-9B04-33526FBA6C9D}"/>
                </c:ext>
              </c:extLst>
            </c:dLbl>
            <c:dLbl>
              <c:idx val="4"/>
              <c:layout>
                <c:manualLayout>
                  <c:x val="-0.13804086979627311"/>
                  <c:y val="-8.8855989628337087E-2"/>
                </c:manualLayout>
              </c:layout>
              <c:tx>
                <c:rich>
                  <a:bodyPr/>
                  <a:lstStyle/>
                  <a:p>
                    <a:fld id="{631E95E5-6D80-404E-957F-2A9615D8412F}" type="SERIESNAME">
                      <a:rPr lang="en-US" dirty="0"/>
                      <a:pPr/>
                      <a:t>[DATENREIHENNAME]</a:t>
                    </a:fld>
                    <a:endParaRPr lang="en-US" baseline="0" dirty="0"/>
                  </a:p>
                  <a:p>
                    <a:fld id="{1E7587F4-74A7-49ED-AA55-B9BA45E91FBC}" type="PERCENTAGE">
                      <a:rPr lang="en-US" sz="1800" b="1" dirty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7E0-43C7-9B04-33526FBA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3C7-9B04-33526FBA6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4DB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3-469E-9BB5-5A9ED075C70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3-469E-9BB5-5A9ED075C70F}"/>
              </c:ext>
            </c:extLst>
          </c:dPt>
          <c:dPt>
            <c:idx val="2"/>
            <c:invertIfNegative val="0"/>
            <c:bubble3D val="0"/>
            <c:spPr>
              <a:solidFill>
                <a:srgbClr val="FF65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3-469E-9BB5-5A9ED075C70F}"/>
              </c:ext>
            </c:extLst>
          </c:dPt>
          <c:dPt>
            <c:idx val="3"/>
            <c:invertIfNegative val="0"/>
            <c:bubble3D val="0"/>
            <c:spPr>
              <a:solidFill>
                <a:srgbClr val="78F09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3-469E-9BB5-5A9ED075C7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F3-469E-9BB5-5A9ED075C70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CF3-469E-9BB5-5A9ED075C70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F3-469E-9BB5-5A9ED075C70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CF3-469E-9BB5-5A9ED075C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3300</c:v>
                </c:pt>
                <c:pt idx="1">
                  <c:v>2500</c:v>
                </c:pt>
                <c:pt idx="2">
                  <c:v>1950</c:v>
                </c:pt>
                <c:pt idx="3">
                  <c:v>3920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F3-469E-9BB5-5A9ED075C7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tickMarkSkip val="1"/>
        <c:noMultiLvlLbl val="0"/>
      </c:catAx>
      <c:valAx>
        <c:axId val="62837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837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3-469E-9BB5-5A9ED075C70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3-469E-9BB5-5A9ED075C7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3-469E-9BB5-5A9ED075C7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3-469E-9BB5-5A9ED075C7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F3-469E-9BB5-5A9ED075C70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CF3-469E-9BB5-5A9ED075C70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F3-469E-9BB5-5A9ED075C70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CF3-469E-9BB5-5A9ED075C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3300</c:v>
                </c:pt>
                <c:pt idx="1">
                  <c:v>2500</c:v>
                </c:pt>
                <c:pt idx="2">
                  <c:v>1950</c:v>
                </c:pt>
                <c:pt idx="3">
                  <c:v>3920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F3-469E-9BB5-5A9ED075C7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tickMarkSkip val="1"/>
        <c:noMultiLvlLbl val="0"/>
      </c:catAx>
      <c:valAx>
        <c:axId val="62837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837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94DBFE"/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5.3</c:v>
                </c:pt>
                <c:pt idx="1">
                  <c:v>3.3</c:v>
                </c:pt>
                <c:pt idx="2">
                  <c:v>2.8</c:v>
                </c:pt>
                <c:pt idx="3">
                  <c:v>5.8</c:v>
                </c:pt>
                <c:pt idx="4">
                  <c:v>4.9000000000000004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2-40AD-A37E-A365743DF81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rgbClr val="FF6561"/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3.2</c:v>
                </c:pt>
                <c:pt idx="1">
                  <c:v>5.0999999999999996</c:v>
                </c:pt>
                <c:pt idx="2">
                  <c:v>2.2999999999999998</c:v>
                </c:pt>
                <c:pt idx="3">
                  <c:v>2.8</c:v>
                </c:pt>
                <c:pt idx="4">
                  <c:v>3.8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2-40AD-A37E-A365743DF81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solidFill>
              <a:srgbClr val="78F09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8F09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B2-40AD-A37E-A365743DF81A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1.8</c:v>
                </c:pt>
                <c:pt idx="1">
                  <c:v>2.2999999999999998</c:v>
                </c:pt>
                <c:pt idx="2">
                  <c:v>3.2</c:v>
                </c:pt>
                <c:pt idx="3">
                  <c:v>6.3</c:v>
                </c:pt>
                <c:pt idx="4">
                  <c:v>2.5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2-40AD-A37E-A365743DF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noMultiLvlLbl val="0"/>
      </c:catAx>
      <c:valAx>
        <c:axId val="628370496"/>
        <c:scaling>
          <c:orientation val="minMax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alpha val="8000"/>
                </a:schemeClr>
              </a:solidFill>
              <a:round/>
            </a:ln>
            <a:effectLst>
              <a:outerShdw dir="5400000" algn="ctr" rotWithShape="0">
                <a:schemeClr val="tx1"/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5088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F1C-4543-9FC5-99D2E11DEB0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1C-4543-9FC5-99D2E11DEB0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5.3</c:v>
                </c:pt>
                <c:pt idx="1">
                  <c:v>3.3</c:v>
                </c:pt>
                <c:pt idx="2">
                  <c:v>2.8</c:v>
                </c:pt>
                <c:pt idx="3">
                  <c:v>5.8</c:v>
                </c:pt>
                <c:pt idx="4">
                  <c:v>4.9000000000000004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2-40AD-A37E-A365743DF81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1C-4543-9FC5-99D2E11DEB0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F1C-4543-9FC5-99D2E11DEB0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3.2</c:v>
                </c:pt>
                <c:pt idx="1">
                  <c:v>5.0999999999999996</c:v>
                </c:pt>
                <c:pt idx="2">
                  <c:v>2.2999999999999998</c:v>
                </c:pt>
                <c:pt idx="3">
                  <c:v>2.8</c:v>
                </c:pt>
                <c:pt idx="4">
                  <c:v>3.8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2-40AD-A37E-A365743DF81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B2-40AD-A37E-A365743DF81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F1C-4543-9FC5-99D2E11DEB0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9E6-4548-BE24-93A72F948AC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1C-4543-9FC5-99D2E11DEB0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E9E6-4548-BE24-93A72F948ACB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1.8</c:v>
                </c:pt>
                <c:pt idx="1">
                  <c:v>2.2999999999999998</c:v>
                </c:pt>
                <c:pt idx="2">
                  <c:v>3.2</c:v>
                </c:pt>
                <c:pt idx="3">
                  <c:v>6.3</c:v>
                </c:pt>
                <c:pt idx="4">
                  <c:v>2.5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2-40AD-A37E-A365743DF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noMultiLvlLbl val="0"/>
      </c:catAx>
      <c:valAx>
        <c:axId val="628370496"/>
        <c:scaling>
          <c:orientation val="minMax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alpha val="8000"/>
                </a:schemeClr>
              </a:solidFill>
              <a:round/>
            </a:ln>
            <a:effectLst>
              <a:outerShdw dir="5400000" algn="ctr" rotWithShape="0">
                <a:schemeClr val="tx1"/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5088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C90E168-10F0-465C-BCCC-3C31780B68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C06252-2310-4FFF-A27A-4305564D22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2B965-A8AF-42A8-A8DC-7FFC516C57CA}" type="datetimeFigureOut">
              <a:rPr lang="de-DE" smtClean="0"/>
              <a:t>27.01.2023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5387ED-C4F3-4292-B3BB-11355EF60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FEECFF-8CB1-4A3A-AA37-8BBB08D5BC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8E873-4241-4C67-A4A6-A9AAB5B1D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0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3393B-BA8B-46E9-AEB8-DCB45E0616DC}" type="datetimeFigureOut">
              <a:rPr lang="de-DE" smtClean="0"/>
              <a:t>27.01.2023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DAA86-5782-4E34-AC94-B8844C79C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6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9EE2177-FD7D-71E6-3550-265BA55CB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634928"/>
            <a:ext cx="1080912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7529D3D4-04DB-485D-9582-CEF53A0156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3488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0F73DA-F1AE-8095-EE11-9B35C8924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6" y="634928"/>
            <a:ext cx="112478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4" y="2172836"/>
            <a:ext cx="7502402" cy="3716789"/>
          </a:xfrm>
        </p:spPr>
        <p:txBody>
          <a:bodyPr lIns="0" tIns="0" rIns="0" bIns="0">
            <a:noAutofit/>
          </a:bodyPr>
          <a:lstStyle>
            <a:lvl1pPr marL="324000" indent="-324000">
              <a:lnSpc>
                <a:spcPct val="11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Aufzählung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FA5FCF-0A9F-2A45-063A-3F4E82974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6" y="634928"/>
            <a:ext cx="112478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str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BFE004C-E3E7-4D4F-9008-6B83108753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025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1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24D4668-C032-44AB-B04B-2198D1687D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8894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204D7C40-1E9B-4FBA-8392-1E550E5BD2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48894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2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93C426E6-091E-4335-9A39-472488A04F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2091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02A1F096-CE2F-477E-94FA-977B2A046B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2091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3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9E2E71B4-88CB-4372-817D-4CB06CF76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5291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Fließtextb</a:t>
            </a:r>
            <a:endParaRPr lang="de-DE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7FDDF209-833D-47DF-B001-D4856DCFFF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35291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4</a:t>
            </a:r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C3873A39-3A09-4788-A10F-44E874576736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775535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705718B7-FC7B-4C92-B2BC-52F43B5302AB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632288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E9BECD37-955C-41A6-81C9-E67FD35DD40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387439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6965FF-B102-1DB6-93E5-07907DB2CC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6" y="634928"/>
            <a:ext cx="112478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47468" y="2620928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BFCAFEE-15D4-48F2-A29A-6598C6E7F0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81830" y="2647538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94A8A35-77DC-44A5-AA48-E523BC6BE9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315" y="2627975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978AB2CD-9185-46B1-BF77-32C7DAE7DB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8520" y="3796585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77C58404-E556-453C-8470-38BD4F23F0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882" y="3823195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9A7E67FB-018B-446F-A3FD-C21E2E54FF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367" y="3803632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091AEE7D-F12E-4FF3-A051-3AC799CDC0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32680" y="4946116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E7C7A07B-0E93-4219-94BD-6562993D46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042" y="4972726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655CF150-9F36-4B9A-A3FB-B50BE22F05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12527" y="4953163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04731AD-BB92-9A2E-6A5F-4B4FCD3AC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6" y="634928"/>
            <a:ext cx="112478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381494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3990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BFCAFEE-15D4-48F2-A29A-6598C6E7F0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8352" y="4218242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94A8A35-77DC-44A5-AA48-E523BC6BE9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3837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u="none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FB2BB4B0-4CDD-4BC8-A0E3-E5CCAEA92C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2836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796B4AC1-5A92-4EEE-964D-83E32FEAEB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7198" y="2861391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EA39C076-40E3-451A-8760-044B0041A5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22683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D2998CE9-515A-4669-8826-B361D588FC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22559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142978B4-1906-4B9D-B2EA-8833449B80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6921" y="2861391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1DD2517A-40A8-46AD-95E1-34CBBB26BE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2406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126084A9-A644-4640-9A06-7CCA623383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0364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C4EB1A83-EE83-4DC8-8C44-7F0C75ACFD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54726" y="4218242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7051E50-C986-49B6-A96F-3AFD0F598F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00211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u="none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32CF9A30-C68B-4F3F-A642-433CF9C213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66454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2" name="Textplatzhalter 9">
            <a:extLst>
              <a:ext uri="{FF2B5EF4-FFF2-40B4-BE49-F238E27FC236}">
                <a16:creationId xmlns:a16="http://schemas.microsoft.com/office/drawing/2014/main" id="{16505679-8764-4EE3-ADFD-5C0DE9F2C2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00816" y="4218242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3AF873C9-C698-440B-9242-6CEF9A5134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46301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u="none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34" name="Textplatzhalter 10">
            <a:extLst>
              <a:ext uri="{FF2B5EF4-FFF2-40B4-BE49-F238E27FC236}">
                <a16:creationId xmlns:a16="http://schemas.microsoft.com/office/drawing/2014/main" id="{BAC7C4CC-6130-4B20-AABC-0CBDCB2A59A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68116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5" name="Textplatzhalter 9">
            <a:extLst>
              <a:ext uri="{FF2B5EF4-FFF2-40B4-BE49-F238E27FC236}">
                <a16:creationId xmlns:a16="http://schemas.microsoft.com/office/drawing/2014/main" id="{EE56E0D7-E723-485B-BECC-37D8C3868B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02478" y="2861391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80E343FE-787C-45CE-A882-2346B2FE0C5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7963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E77AC4-62CB-FCC5-9465-5E03176A2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6" y="634928"/>
            <a:ext cx="112478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37" name="Textplatzhalter 10">
            <a:extLst>
              <a:ext uri="{FF2B5EF4-FFF2-40B4-BE49-F238E27FC236}">
                <a16:creationId xmlns:a16="http://schemas.microsoft.com/office/drawing/2014/main" id="{7F4B97E3-FA04-4359-82E2-DEAC684331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5F7077CA-74B8-422B-A398-720CF02252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6310" y="2291823"/>
            <a:ext cx="2648597" cy="17826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EFCB77F5-C091-440F-A96D-A44B08BAB4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58127" y="2291823"/>
            <a:ext cx="2648597" cy="17826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060926D1-1A37-4B7A-AF4C-C3BC136F2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6310" y="4199597"/>
            <a:ext cx="2537972" cy="199165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7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41" name="Textplatzhalter 10">
            <a:extLst>
              <a:ext uri="{FF2B5EF4-FFF2-40B4-BE49-F238E27FC236}">
                <a16:creationId xmlns:a16="http://schemas.microsoft.com/office/drawing/2014/main" id="{AFF01A7A-86AD-41C0-9502-20E1B84D80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58127" y="4199597"/>
            <a:ext cx="2537972" cy="199165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7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42" name="Textplatzhalter 10">
            <a:extLst>
              <a:ext uri="{FF2B5EF4-FFF2-40B4-BE49-F238E27FC236}">
                <a16:creationId xmlns:a16="http://schemas.microsoft.com/office/drawing/2014/main" id="{3D67ACA3-44B7-4200-977B-799197B845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7709" y="2923809"/>
            <a:ext cx="822139" cy="5051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5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VS.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68CB2E-A5F7-35E2-616E-534B8D5130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6" y="634928"/>
            <a:ext cx="112478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B62C993-5DDF-4148-8ABF-0759DB200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2447" y="2695006"/>
            <a:ext cx="4759804" cy="31946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5980113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23049A-043E-BE72-2DC5-B59C8939D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6" y="634928"/>
            <a:ext cx="112478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B62C993-5DDF-4148-8ABF-0759DB200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1337" y="2695006"/>
            <a:ext cx="3850914" cy="31946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5980113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E0B526-5147-4630-9F65-555373D22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31225" y="1803863"/>
            <a:ext cx="1512000" cy="151200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Das ist ein mehrzeiliger Störer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B3DA06-4DB4-01ED-AFAA-954BA80DF2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6" y="634928"/>
            <a:ext cx="112478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09776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11096477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6C926C5-6A7B-A3B8-728D-BB2F31AA5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6" y="634928"/>
            <a:ext cx="112478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eb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8B20D395-B3F8-4A17-8E4F-73BB5BC597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024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647F9954-07D8-4D6F-81CD-F9BB42699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024" y="2189554"/>
            <a:ext cx="2495976" cy="673504"/>
          </a:xfrm>
          <a:solidFill>
            <a:schemeClr val="tx2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cap="all" spc="100" baseline="0">
                <a:solidFill>
                  <a:schemeClr val="tx1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1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39B1F08D-961F-4525-BCDE-D5DF9ACDD1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052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113201DF-F85F-4054-A5C3-57782AFBF5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7601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5FADE8D4-C268-4C52-8091-CD9793CF5D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7601" y="2189554"/>
            <a:ext cx="2495976" cy="673504"/>
          </a:xfrm>
          <a:solidFill>
            <a:schemeClr val="tx2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cap="all" spc="100" baseline="0">
                <a:solidFill>
                  <a:schemeClr val="tx1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2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EF300C22-1118-4324-8760-1B03E0D82C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25629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256AF519-A295-4A39-944B-F283EDF62F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1761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99267E40-1E42-49BF-BF17-26F50EEBC4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61761" y="2189554"/>
            <a:ext cx="2495976" cy="673504"/>
          </a:xfrm>
          <a:solidFill>
            <a:schemeClr val="tx2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cap="all" spc="100" baseline="0">
                <a:solidFill>
                  <a:schemeClr val="tx1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3</a:t>
            </a:r>
          </a:p>
        </p:txBody>
      </p:sp>
      <p:sp>
        <p:nvSpPr>
          <p:cNvPr id="27" name="Textplatzhalter 14">
            <a:extLst>
              <a:ext uri="{FF2B5EF4-FFF2-40B4-BE49-F238E27FC236}">
                <a16:creationId xmlns:a16="http://schemas.microsoft.com/office/drawing/2014/main" id="{D5C82458-DEBB-4948-B3D9-7458F7627D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9789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50D774-85EA-F9E9-BF15-E36BB13BF3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6" y="634928"/>
            <a:ext cx="112478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rz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120" y="503342"/>
            <a:ext cx="6048853" cy="282940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11700" b="1" i="0" cap="all" spc="3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Kurzer Titel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7C8469C-26CB-4716-A031-030AA2727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0" y="0"/>
            <a:ext cx="5422899" cy="6857999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48" y="3559367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22FD92-B55A-BDDE-1755-82E0689785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12176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abellenplatzhalter 9">
            <a:extLst>
              <a:ext uri="{FF2B5EF4-FFF2-40B4-BE49-F238E27FC236}">
                <a16:creationId xmlns:a16="http://schemas.microsoft.com/office/drawing/2014/main" id="{39B4A621-BD35-4577-9213-910067D481A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8650" y="1900238"/>
            <a:ext cx="8924925" cy="38750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B3AF61-A868-39D2-C1EF-CD7022574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6" y="634928"/>
            <a:ext cx="112478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69A263F3-42FB-4372-B1E9-C014FADDA3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5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4898501" cy="15732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557846"/>
            <a:ext cx="4898501" cy="33317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</p:spTree>
    <p:extLst>
      <p:ext uri="{BB962C8B-B14F-4D97-AF65-F5344CB8AC3E}">
        <p14:creationId xmlns:p14="http://schemas.microsoft.com/office/powerpoint/2010/main" val="6892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69A263F3-42FB-4372-B1E9-C014FADDA3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5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1873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2445" y="599598"/>
            <a:ext cx="4898501" cy="15732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2446" y="2557846"/>
            <a:ext cx="4898501" cy="33317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</p:spTree>
    <p:extLst>
      <p:ext uri="{BB962C8B-B14F-4D97-AF65-F5344CB8AC3E}">
        <p14:creationId xmlns:p14="http://schemas.microsoft.com/office/powerpoint/2010/main" val="40453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r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4" y="1985209"/>
            <a:ext cx="4369113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139678"/>
            <a:ext cx="4376487" cy="6234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1A9643CF-09F8-46F0-A85E-BEC1C89090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36624" y="1985209"/>
            <a:ext cx="4369113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7FD84EEC-A3FF-4D01-8712-A447966FEF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50" y="5139678"/>
            <a:ext cx="4376487" cy="6234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EE797E-84D4-CCB2-4196-7FF81A437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6" y="634928"/>
            <a:ext cx="112478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5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Bildplatzhalter 17">
            <a:extLst>
              <a:ext uri="{FF2B5EF4-FFF2-40B4-BE49-F238E27FC236}">
                <a16:creationId xmlns:a16="http://schemas.microsoft.com/office/drawing/2014/main" id="{0F048228-0DF0-402D-8578-BB6FAD98C9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27811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2D5D50B5-1FF8-4B59-A8C7-580DC76F61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0436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7" name="Bildplatzhalter 17">
            <a:extLst>
              <a:ext uri="{FF2B5EF4-FFF2-40B4-BE49-F238E27FC236}">
                <a16:creationId xmlns:a16="http://schemas.microsoft.com/office/drawing/2014/main" id="{EC1E1A0C-6E53-4A72-B0AB-4D0470458D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9597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0E93D3B-1E97-47DB-AFA1-8B02703D6D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2222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F88997-4089-3AF4-E4DF-5EB9151A6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6" y="634928"/>
            <a:ext cx="112478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A34C82C8-F61D-433A-9FFE-CAED874A9E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C045A7B-5B31-422A-83FB-3D4BFACC99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9294" y="4449913"/>
            <a:ext cx="4988417" cy="1774617"/>
          </a:xfrm>
          <a:solidFill>
            <a:schemeClr val="tx2"/>
          </a:solidFill>
        </p:spPr>
        <p:txBody>
          <a:bodyPr lIns="432000" tIns="25200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 b="1" cap="all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BAE5756B-540F-438C-B7F0-37C8BCA456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9294" y="5188944"/>
            <a:ext cx="4988417" cy="1035585"/>
          </a:xfrm>
        </p:spPr>
        <p:txBody>
          <a:bodyPr lIns="432000" tIns="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0" cap="none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Kurzer und prägnanter zweizeiliger Fließtext</a:t>
            </a:r>
          </a:p>
        </p:txBody>
      </p:sp>
    </p:spTree>
    <p:extLst>
      <p:ext uri="{BB962C8B-B14F-4D97-AF65-F5344CB8AC3E}">
        <p14:creationId xmlns:p14="http://schemas.microsoft.com/office/powerpoint/2010/main" val="24611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91806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56690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Kontakt</a:t>
            </a:r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5" y="1496113"/>
            <a:ext cx="2181603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0842" y="1496113"/>
            <a:ext cx="4986318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Kontaktdaten</a:t>
            </a:r>
          </a:p>
        </p:txBody>
      </p:sp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94693FE4-2E52-4497-A287-6C503A567F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6025" y="3930969"/>
            <a:ext cx="2181603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24DC80A4-C4C7-47B5-9531-7001245B6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0842" y="3930969"/>
            <a:ext cx="4986318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Kontaktdaten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2CB7CD-39F6-DBB2-B5A1-25FB35DB33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6" y="634928"/>
            <a:ext cx="112478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4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rz r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120" y="503342"/>
            <a:ext cx="6048853" cy="282940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11700" b="1" i="0" cap="all" spc="3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Kurzer Titel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48" y="3559367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B65095-B908-F37C-B85A-1D54FA490F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121760" cy="597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0AABB2A-862B-6654-D5E0-9EF0AF4868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ang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4"/>
            <a:ext cx="6048853" cy="22518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</a:t>
            </a:r>
          </a:p>
          <a:p>
            <a:pPr lvl="0"/>
            <a:r>
              <a:rPr lang="de-DE" dirty="0"/>
              <a:t>sehr langer </a:t>
            </a:r>
          </a:p>
          <a:p>
            <a:pPr lvl="0"/>
            <a:r>
              <a:rPr lang="de-DE" dirty="0" err="1"/>
              <a:t>titel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88" y="3052491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C01442-6985-5A3F-F578-5FF181CB8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0" y="0"/>
            <a:ext cx="5422899" cy="68579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B0C04A4-EC80-F84D-44E2-980759E0E8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12176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ang r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4"/>
            <a:ext cx="6048853" cy="22518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</a:t>
            </a:r>
          </a:p>
          <a:p>
            <a:pPr lvl="0"/>
            <a:r>
              <a:rPr lang="de-DE" dirty="0"/>
              <a:t>sehr langer </a:t>
            </a:r>
          </a:p>
          <a:p>
            <a:pPr lvl="0"/>
            <a:r>
              <a:rPr lang="de-DE" dirty="0" err="1"/>
              <a:t>titel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88" y="3052491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FAEC298-01F6-8E81-DE03-C983A584B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121760" cy="5976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C19D826-58DD-4E2C-EF63-9B46387E7B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3"/>
            <a:ext cx="6048853" cy="44897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884EDF-B038-8611-C4AF-333E3D5DB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0" y="0"/>
            <a:ext cx="5422899" cy="68579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79E07A4-5F19-2A47-B87C-AF8F72922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12176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r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3"/>
            <a:ext cx="6048853" cy="44897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B57493-37EA-CDB1-CDF5-AC5AB6A65B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121760" cy="5976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40ABD45-0A11-7688-71F4-B9CFD77230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7">
            <a:extLst>
              <a:ext uri="{FF2B5EF4-FFF2-40B4-BE49-F238E27FC236}">
                <a16:creationId xmlns:a16="http://schemas.microsoft.com/office/drawing/2014/main" id="{DE1A839B-7D96-4DD9-A563-3EBE92A03D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5833735-A7AD-4676-98E8-D92EDD332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70" y="5743967"/>
            <a:ext cx="3143967" cy="476359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E0E2630A-820C-437E-9088-E5E657B5D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4303" y="3155201"/>
            <a:ext cx="7203394" cy="127242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4000"/>
              </a:lnSpc>
              <a:spcBef>
                <a:spcPts val="0"/>
              </a:spcBef>
              <a:buNone/>
              <a:defRPr sz="5200" b="1" i="0" cap="none" spc="0" baseline="0">
                <a:solidFill>
                  <a:schemeClr val="bg1"/>
                </a:solidFill>
                <a:effectLst>
                  <a:outerShdw blurRad="762000" dir="5400000" algn="ctr" rotWithShape="0">
                    <a:schemeClr val="tx1"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Zwischentitel.</a:t>
            </a:r>
          </a:p>
        </p:txBody>
      </p:sp>
    </p:spTree>
    <p:extLst>
      <p:ext uri="{BB962C8B-B14F-4D97-AF65-F5344CB8AC3E}">
        <p14:creationId xmlns:p14="http://schemas.microsoft.com/office/powerpoint/2010/main" val="34242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4" y="2172836"/>
            <a:ext cx="6484531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A1481D-1585-3B4A-1EDB-E2FEAFAA5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6" y="634928"/>
            <a:ext cx="112478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376F5D-1605-475B-BA9A-9DA449DD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F4B1CF-1644-451E-B9D0-571AB5208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459B0F-CF53-4CE6-AAA9-5A9DD939E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191250"/>
            <a:ext cx="752475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F83836-8115-47BE-A541-8B972AE31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1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7B531D-8855-4C57-AF73-66E7C75B8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90100" y="6191250"/>
            <a:ext cx="196215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89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61" r:id="rId9"/>
    <p:sldLayoutId id="2147483662" r:id="rId10"/>
    <p:sldLayoutId id="2147483663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85" r:id="rId18"/>
    <p:sldLayoutId id="2147483679" r:id="rId19"/>
    <p:sldLayoutId id="2147483680" r:id="rId20"/>
    <p:sldLayoutId id="2147483664" r:id="rId21"/>
    <p:sldLayoutId id="2147483665" r:id="rId22"/>
    <p:sldLayoutId id="2147483682" r:id="rId23"/>
    <p:sldLayoutId id="2147483683" r:id="rId24"/>
    <p:sldLayoutId id="2147483686" r:id="rId25"/>
    <p:sldLayoutId id="2147483684" r:id="rId26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Kurzer 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dies ist eine </a:t>
            </a:r>
          </a:p>
          <a:p>
            <a:r>
              <a:rPr lang="de-DE" dirty="0" err="1">
                <a:solidFill>
                  <a:schemeClr val="tx1"/>
                </a:solidFill>
              </a:rPr>
              <a:t>unterzeile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802EB9D3-E21D-D43E-ED8B-7E005374FE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2" name="Bildplatzhalter 5">
            <a:extLst>
              <a:ext uri="{FF2B5EF4-FFF2-40B4-BE49-F238E27FC236}">
                <a16:creationId xmlns:a16="http://schemas.microsoft.com/office/drawing/2014/main" id="{197F253A-F3E5-DC55-1466-2EF9A9FE4E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EB52C4C-290C-910D-8823-13C192F582D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30" y="5745126"/>
            <a:ext cx="1688607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1EA531B-908A-007C-B2A9-41BD3DE6105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8F07724-6728-F3A9-FC1D-9B4F5E09CD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30" y="5745126"/>
            <a:ext cx="1688607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3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1EA531B-908A-007C-B2A9-41BD3DE6105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8F07724-6728-F3A9-FC1D-9B4F5E09CD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30" y="5745126"/>
            <a:ext cx="1688607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9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36AAF2A-83C5-E96C-720B-CDB41ED540C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8F07724-6728-F3A9-FC1D-9B4F5E09CD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30" y="5745126"/>
            <a:ext cx="1688607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4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36AAF2A-83C5-E96C-720B-CDB41ED540C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8F07724-6728-F3A9-FC1D-9B4F5E09CD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30" y="5745126"/>
            <a:ext cx="1688607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6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hteck 84">
            <a:extLst>
              <a:ext uri="{FF2B5EF4-FFF2-40B4-BE49-F238E27FC236}">
                <a16:creationId xmlns:a16="http://schemas.microsoft.com/office/drawing/2014/main" id="{426A3F3F-8D85-4DEB-A0CC-292CFDA274CF}"/>
              </a:ext>
            </a:extLst>
          </p:cNvPr>
          <p:cNvSpPr/>
          <p:nvPr/>
        </p:nvSpPr>
        <p:spPr>
          <a:xfrm>
            <a:off x="628650" y="3729788"/>
            <a:ext cx="11023599" cy="21393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77383A-7C48-499C-B13E-AD1CC53F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15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DD286F-F45A-45CF-B541-93DEDBD0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1113C929-C97E-4283-BEB2-3C6F2F7A7920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88" name="Textplatzhalter 87">
            <a:extLst>
              <a:ext uri="{FF2B5EF4-FFF2-40B4-BE49-F238E27FC236}">
                <a16:creationId xmlns:a16="http://schemas.microsoft.com/office/drawing/2014/main" id="{A093D1D5-DE78-4372-99F7-74BD2C4B1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851686F3-B1AE-4714-8D2B-B2E81440FB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96" y="1959374"/>
            <a:ext cx="586998" cy="563628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EC19935A-89D1-48E1-A84F-248318966B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84" y="1966248"/>
            <a:ext cx="306558" cy="54988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524A4FE-B1B8-4909-BBE8-7781FC32B4A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32" y="1966248"/>
            <a:ext cx="290062" cy="54988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8CC50A6-B97C-40DF-8AE7-3D59C860FBD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84" y="2042544"/>
            <a:ext cx="676353" cy="397289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7ED87ECF-05FE-44CC-9F96-A7CB502AF4B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27" y="2045293"/>
            <a:ext cx="536133" cy="39179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5712DDFF-53B1-4775-9A68-A042E812729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51" y="2047354"/>
            <a:ext cx="593870" cy="387666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5A316CA5-2480-4376-90DC-CC1C5CCB526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12" y="1953188"/>
            <a:ext cx="334053" cy="5760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5F765260-3986-4392-9C9F-D8A97845357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55" y="2027422"/>
            <a:ext cx="516887" cy="427531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B5F202E0-331D-4FB7-BA2B-5A09597F642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32" y="2023985"/>
            <a:ext cx="603494" cy="434406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DBB2CC68-58C0-4BF0-9E6B-9136F72F8D0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16" y="1969685"/>
            <a:ext cx="543006" cy="543006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6D046459-C96D-4697-B23C-A15FEF495AB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13" y="2002678"/>
            <a:ext cx="571876" cy="477021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42B10C3D-0738-4028-8D18-E5BBAF2E5EC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82" y="1969685"/>
            <a:ext cx="532009" cy="54300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AAA1BA9C-8261-406B-B2D7-C81BEB0ECF5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4093" y="2000789"/>
            <a:ext cx="814382" cy="480799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9BC1033-AB00-4ACA-8924-8698784CAD2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9291" y="1992958"/>
            <a:ext cx="628013" cy="496460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7D19DB68-607F-796A-EC5C-E6EA57A013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96" y="4206323"/>
            <a:ext cx="586998" cy="563628"/>
          </a:xfrm>
          <a:prstGeom prst="rect">
            <a:avLst/>
          </a:prstGeom>
        </p:spPr>
      </p:pic>
      <p:pic>
        <p:nvPicPr>
          <p:cNvPr id="97" name="Grafik 96">
            <a:extLst>
              <a:ext uri="{FF2B5EF4-FFF2-40B4-BE49-F238E27FC236}">
                <a16:creationId xmlns:a16="http://schemas.microsoft.com/office/drawing/2014/main" id="{497A1761-6790-AC80-8838-70E30B194CB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84" y="4213197"/>
            <a:ext cx="306558" cy="549880"/>
          </a:xfrm>
          <a:prstGeom prst="rect">
            <a:avLst/>
          </a:prstGeom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14543340-3D35-3432-5B4C-EE68F33FD8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32" y="4213197"/>
            <a:ext cx="290062" cy="549880"/>
          </a:xfrm>
          <a:prstGeom prst="rect">
            <a:avLst/>
          </a:prstGeom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0384D816-AF5E-38DB-F3FA-BF6C66759E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84" y="4289493"/>
            <a:ext cx="676353" cy="397289"/>
          </a:xfrm>
          <a:prstGeom prst="rect">
            <a:avLst/>
          </a:prstGeom>
        </p:spPr>
      </p:pic>
      <p:pic>
        <p:nvPicPr>
          <p:cNvPr id="100" name="Grafik 99">
            <a:extLst>
              <a:ext uri="{FF2B5EF4-FFF2-40B4-BE49-F238E27FC236}">
                <a16:creationId xmlns:a16="http://schemas.microsoft.com/office/drawing/2014/main" id="{1E5803F3-2DCD-38E1-6BF0-9062A290256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27" y="4292242"/>
            <a:ext cx="536133" cy="391790"/>
          </a:xfrm>
          <a:prstGeom prst="rect">
            <a:avLst/>
          </a:prstGeom>
        </p:spPr>
      </p:pic>
      <p:pic>
        <p:nvPicPr>
          <p:cNvPr id="101" name="Grafik 100">
            <a:extLst>
              <a:ext uri="{FF2B5EF4-FFF2-40B4-BE49-F238E27FC236}">
                <a16:creationId xmlns:a16="http://schemas.microsoft.com/office/drawing/2014/main" id="{0FD3F7FD-DE92-51A9-367A-3A10AE680E8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51" y="4294303"/>
            <a:ext cx="593870" cy="387666"/>
          </a:xfrm>
          <a:prstGeom prst="rect">
            <a:avLst/>
          </a:prstGeom>
        </p:spPr>
      </p:pic>
      <p:pic>
        <p:nvPicPr>
          <p:cNvPr id="102" name="Grafik 101">
            <a:extLst>
              <a:ext uri="{FF2B5EF4-FFF2-40B4-BE49-F238E27FC236}">
                <a16:creationId xmlns:a16="http://schemas.microsoft.com/office/drawing/2014/main" id="{C535574D-A5A2-CDFF-65C1-7CA7CBF8CFA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12" y="4200137"/>
            <a:ext cx="334053" cy="576000"/>
          </a:xfrm>
          <a:prstGeom prst="rect">
            <a:avLst/>
          </a:prstGeom>
        </p:spPr>
      </p:pic>
      <p:pic>
        <p:nvPicPr>
          <p:cNvPr id="103" name="Grafik 102">
            <a:extLst>
              <a:ext uri="{FF2B5EF4-FFF2-40B4-BE49-F238E27FC236}">
                <a16:creationId xmlns:a16="http://schemas.microsoft.com/office/drawing/2014/main" id="{D0BC0206-2013-6BD2-9E07-EBB02A2F0F5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55" y="4274371"/>
            <a:ext cx="516887" cy="427531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840572B4-0649-8F8B-FC62-86847B2E7B4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32" y="4270934"/>
            <a:ext cx="603494" cy="434406"/>
          </a:xfrm>
          <a:prstGeom prst="rect">
            <a:avLst/>
          </a:prstGeom>
        </p:spPr>
      </p:pic>
      <p:pic>
        <p:nvPicPr>
          <p:cNvPr id="105" name="Grafik 104">
            <a:extLst>
              <a:ext uri="{FF2B5EF4-FFF2-40B4-BE49-F238E27FC236}">
                <a16:creationId xmlns:a16="http://schemas.microsoft.com/office/drawing/2014/main" id="{E3083EA7-9ED8-4537-B663-B611238E595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16" y="4216634"/>
            <a:ext cx="543006" cy="543006"/>
          </a:xfrm>
          <a:prstGeom prst="rect">
            <a:avLst/>
          </a:prstGeom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F5CB9A0A-56B5-8313-CDD7-FA36201D9FA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13" y="4249627"/>
            <a:ext cx="571876" cy="477021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6C0E7268-7F79-7A11-3E7F-57AB8E1EFE0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82" y="4216634"/>
            <a:ext cx="532009" cy="543006"/>
          </a:xfrm>
          <a:prstGeom prst="rect">
            <a:avLst/>
          </a:prstGeom>
        </p:spPr>
      </p:pic>
      <p:pic>
        <p:nvPicPr>
          <p:cNvPr id="108" name="Grafik 107">
            <a:extLst>
              <a:ext uri="{FF2B5EF4-FFF2-40B4-BE49-F238E27FC236}">
                <a16:creationId xmlns:a16="http://schemas.microsoft.com/office/drawing/2014/main" id="{FFF32EC2-532C-F82A-620F-9A20943B5CB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4093" y="4247738"/>
            <a:ext cx="814382" cy="480799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4235BE10-7DD1-C1BA-E58D-7D4A57F9C5C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9291" y="4239907"/>
            <a:ext cx="628013" cy="49646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2904264-F1F6-20F8-50B5-097E9EDD48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76" y="2697608"/>
            <a:ext cx="557587" cy="561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F1659E-D0C1-D1F8-38C9-BCF4A12A77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45" y="2684936"/>
            <a:ext cx="365688" cy="5865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10414BE-F92B-FBEE-E3F0-EAC80C25D4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15" y="2717522"/>
            <a:ext cx="753104" cy="5213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8AF2629-7D0F-8DC5-7BBC-76BCAACE9E5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01" y="2663212"/>
            <a:ext cx="358447" cy="63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A1133D4-106A-AF48-672A-837E62737F7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31" y="2703038"/>
            <a:ext cx="477933" cy="55034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EB2DFF7-4C13-2EEB-3596-48A3100875A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46" y="2708469"/>
            <a:ext cx="539484" cy="53948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BEB20D8-4819-6BB3-5C31-07A932D6FEC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12" y="2688556"/>
            <a:ext cx="579311" cy="57931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B9D2E33-85A6-61CE-B40D-5A70CFD2BB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07" y="2779073"/>
            <a:ext cx="745863" cy="3982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624687C-11DC-E884-2C08-CADAFC17747C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60" y="2709732"/>
            <a:ext cx="549085" cy="54908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0B42D88-B1FC-7371-EBBD-1810CDB57CB0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20" y="2691683"/>
            <a:ext cx="496411" cy="49641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9D17999-63A0-5323-53B4-C0FC6C1D59AE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06" y="2651985"/>
            <a:ext cx="397449" cy="56664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BC45A48-5341-9B3C-4B96-A144D661F4CF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64" y="2705073"/>
            <a:ext cx="643260" cy="51077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D3250FC-ACAB-684C-02FB-545588B347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76" y="5036362"/>
            <a:ext cx="557587" cy="56120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57F71E4-A21F-FDBC-50BB-365B851285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45" y="5023690"/>
            <a:ext cx="365688" cy="58655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7A89160-7D90-47D1-6ABC-C8310A3821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15" y="5056276"/>
            <a:ext cx="753104" cy="52138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DEE28E1-D807-70EA-7A23-924E2BBB22B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01" y="5001966"/>
            <a:ext cx="358447" cy="63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39579D31-3514-9011-05C1-ED78CA0755F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31" y="5041792"/>
            <a:ext cx="477933" cy="55034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03BC65E-89F7-DC94-58B4-9BFDE3658E7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46" y="5047223"/>
            <a:ext cx="539484" cy="53948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9598341-4272-8BDA-8BB5-71525479C36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12" y="5027310"/>
            <a:ext cx="579311" cy="57931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BA06DE2-351F-6B0D-83D9-06235AA96A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07" y="5117827"/>
            <a:ext cx="745863" cy="398276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4EBD5263-89F5-360D-E3D3-4D5462E14CBF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60" y="5048486"/>
            <a:ext cx="549085" cy="54908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4D1E67F-08A5-026D-196F-DC6A655AF77C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20" y="5030437"/>
            <a:ext cx="496411" cy="49641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3B30EF54-1E84-71B3-7F7E-68A5C7E18190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06" y="4990739"/>
            <a:ext cx="397449" cy="566643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4E1D51C-61D0-EB2F-DFAD-C74A3EEFC7B3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64" y="5043827"/>
            <a:ext cx="643260" cy="5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B5020AA-940E-4D87-B287-3F77CBFF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16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860E44-96EB-450B-88D4-219A7131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B957D604-6A9D-410D-8948-B0F7A303CFF5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BCD302-6D0F-4C16-AC62-3DE5FBD975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11B5E7-7249-4811-AEB8-EC4E4DA697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Git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omniendelic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modia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ex. </a:t>
            </a:r>
            <a:r>
              <a:rPr lang="de-DE" dirty="0" err="1"/>
              <a:t>Piciliam</a:t>
            </a:r>
            <a:r>
              <a:rPr lang="de-DE" dirty="0"/>
              <a:t>, </a:t>
            </a:r>
            <a:r>
              <a:rPr lang="de-DE" dirty="0" err="1"/>
              <a:t>corum</a:t>
            </a:r>
            <a:r>
              <a:rPr lang="de-DE" dirty="0"/>
              <a:t> quo </a:t>
            </a:r>
            <a:r>
              <a:rPr lang="de-DE" dirty="0" err="1"/>
              <a:t>dolute</a:t>
            </a:r>
            <a:r>
              <a:rPr lang="de-DE" dirty="0"/>
              <a:t> </a:t>
            </a:r>
            <a:r>
              <a:rPr lang="de-DE" dirty="0" err="1"/>
              <a:t>dolorectat</a:t>
            </a:r>
            <a:r>
              <a:rPr lang="de-DE" dirty="0"/>
              <a:t>. </a:t>
            </a:r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5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5B30B6-98B7-4B62-8F52-53B11ED9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17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4CBDFD-5741-4EB9-900F-61DEFD4E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5C98632D-49EA-4045-973C-5FC735043031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9048E64-A1C8-45CB-A88D-2155AF85E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E650BDD-206F-4A3C-95DB-B31CE0FA84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6F8018C-F6C0-4F0F-8E68-90D0641B34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Git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omniendelic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modia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ex. </a:t>
            </a:r>
            <a:r>
              <a:rPr lang="de-DE" dirty="0" err="1"/>
              <a:t>Piciliam</a:t>
            </a:r>
            <a:r>
              <a:rPr lang="de-DE" dirty="0"/>
              <a:t>, </a:t>
            </a:r>
            <a:r>
              <a:rPr lang="de-DE" dirty="0" err="1"/>
              <a:t>corum</a:t>
            </a:r>
            <a:r>
              <a:rPr lang="de-DE" dirty="0"/>
              <a:t> quo </a:t>
            </a:r>
            <a:r>
              <a:rPr lang="de-DE" dirty="0" err="1"/>
              <a:t>dolute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dolorectat</a:t>
            </a:r>
            <a:r>
              <a:rPr lang="de-DE" dirty="0"/>
              <a:t>. </a:t>
            </a:r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646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ADCDAC2-B7F1-4201-83B3-4187492E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18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A251F1-0AB7-4C92-AC8F-CF03CBD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50FB4FA4-E284-4C1E-9A09-00240A39C9C0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28DF62-5CD0-4957-B678-03280C31F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7609ACD-1757-4DA8-AC61-23155FF272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Bea </a:t>
            </a:r>
            <a:r>
              <a:rPr lang="de-DE" dirty="0" err="1"/>
              <a:t>consequiate</a:t>
            </a:r>
            <a:r>
              <a:rPr lang="de-DE" dirty="0"/>
              <a:t> de </a:t>
            </a:r>
            <a:r>
              <a:rPr lang="de-DE" dirty="0" err="1"/>
              <a:t>dolorro</a:t>
            </a:r>
            <a:r>
              <a:rPr lang="de-DE" dirty="0"/>
              <a:t> </a:t>
            </a:r>
          </a:p>
          <a:p>
            <a:r>
              <a:rPr lang="de-DE" dirty="0" err="1"/>
              <a:t>Exerfer</a:t>
            </a:r>
            <a:r>
              <a:rPr lang="de-DE" dirty="0"/>
              <a:t> </a:t>
            </a:r>
            <a:r>
              <a:rPr lang="de-DE" dirty="0" err="1"/>
              <a:t>ioressi</a:t>
            </a:r>
            <a:r>
              <a:rPr lang="de-DE" dirty="0"/>
              <a:t> </a:t>
            </a:r>
          </a:p>
          <a:p>
            <a:r>
              <a:rPr lang="de-DE" dirty="0" err="1"/>
              <a:t>Offici</a:t>
            </a:r>
            <a:r>
              <a:rPr lang="de-DE" dirty="0"/>
              <a:t> </a:t>
            </a:r>
            <a:r>
              <a:rPr lang="de-DE" dirty="0" err="1"/>
              <a:t>distruptium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et </a:t>
            </a:r>
            <a:r>
              <a:rPr lang="de-DE" dirty="0" err="1"/>
              <a:t>vendiam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conet</a:t>
            </a:r>
            <a:r>
              <a:rPr lang="de-DE" dirty="0"/>
              <a:t> in </a:t>
            </a:r>
            <a:r>
              <a:rPr lang="de-DE" dirty="0" err="1"/>
              <a:t>natur</a:t>
            </a:r>
            <a:r>
              <a:rPr lang="de-DE" dirty="0"/>
              <a:t>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volorion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tem</a:t>
            </a:r>
            <a:r>
              <a:rPr lang="de-DE" dirty="0"/>
              <a:t> </a:t>
            </a:r>
            <a:r>
              <a:rPr lang="de-DE" dirty="0" err="1"/>
              <a:t>quunt</a:t>
            </a:r>
            <a:r>
              <a:rPr lang="de-DE" dirty="0"/>
              <a:t> </a:t>
            </a:r>
            <a:r>
              <a:rPr lang="de-DE" dirty="0" err="1"/>
              <a:t>volorepe</a:t>
            </a:r>
            <a:r>
              <a:rPr lang="de-DE" dirty="0"/>
              <a:t> </a:t>
            </a:r>
          </a:p>
          <a:p>
            <a:r>
              <a:rPr lang="de-DE" dirty="0"/>
              <a:t>Corpore </a:t>
            </a:r>
            <a:r>
              <a:rPr lang="de-DE" dirty="0" err="1"/>
              <a:t>mperum</a:t>
            </a:r>
            <a:r>
              <a:rPr lang="de-DE" dirty="0"/>
              <a:t> </a:t>
            </a:r>
            <a:r>
              <a:rPr lang="de-DE" dirty="0" err="1"/>
              <a:t>aligenestos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49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EAFB60-01FB-4F7F-913E-7739076C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19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B1CDCA-6B81-4A0F-B167-900A7732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B3F6A4C9-D249-4857-A6D9-FD3CEC1C8548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008F348-9750-41C8-9DCB-0E8477EAB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9FADE8A-DC10-40B3-8055-68C685C21E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87738DF-5306-4826-8D85-0BD94F221E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Milestone 1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9A065EF-9B85-4ACD-8377-D27E1CA1E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E0B5C4-87E6-4D13-B290-D0AD1B24CF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Milestone 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72FE552-EEB0-496E-B540-F0D3FD43E2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7227ED7-54EF-4253-9125-CC70F99167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Milestone 3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5599CA1-EAC1-427D-B103-797440A1D2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04688E7-623F-4B86-A6DE-C2071D8FBB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Milestone 4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2FDE1404-5EFA-47A5-BFB1-11154E826D2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463DD648-2B8B-4009-9135-4180088BC9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3B18FE92-266C-4860-9764-40ABB04C42E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7733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Kurzer 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dies ist eine </a:t>
            </a:r>
          </a:p>
          <a:p>
            <a:r>
              <a:rPr lang="de-DE" dirty="0" err="1">
                <a:solidFill>
                  <a:schemeClr val="tx1"/>
                </a:solidFill>
              </a:rPr>
              <a:t>unterzeile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EAFB60-01FB-4F7F-913E-7739076C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20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B1CDCA-6B81-4A0F-B167-900A7732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B3F6A4C9-D249-4857-A6D9-FD3CEC1C8548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008F348-9750-41C8-9DCB-0E8477EAB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Dies ist eine lange Überschrift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9FADE8A-DC10-40B3-8055-68C685C21E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87738DF-5306-4826-8D85-0BD94F221E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Milestone 1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9A065EF-9B85-4ACD-8377-D27E1CA1E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E0B5C4-87E6-4D13-B290-D0AD1B24CF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Milestone 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72FE552-EEB0-496E-B540-F0D3FD43E2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7227ED7-54EF-4253-9125-CC70F99167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Milestone 3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5599CA1-EAC1-427D-B103-797440A1D2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04688E7-623F-4B86-A6DE-C2071D8FBB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Milestone 4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2FDE1404-5EFA-47A5-BFB1-11154E826D2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463DD648-2B8B-4009-9135-4180088BC9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3B18FE92-266C-4860-9764-40ABB04C42E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387485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BBD04D1-1CE9-4E0B-9BA2-BDD49B81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21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7B648C-C0D0-4CFB-B2CE-060A4B9F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1838F7D6-EA1A-4B6A-B64F-592B8D5CA74B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98CD9EA2-EDCC-4682-9BB8-A25D7A2B4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6F8E659-3419-430A-AD66-DCAAB1D4D0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20CACA2-6F69-469B-A8A7-CB9A29E84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C4A4C41-A7A4-45CB-95C4-80BF12F9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59FBF852-D612-4151-B569-F03584B35D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9899E1F6-08BB-4139-9213-E4577E50AD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61F9E231-ACB9-43CE-AE92-734311412D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2E343B3A-2BF2-48F3-9167-799355B847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0B8A7F04-C470-43A8-A753-70363CBC09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CC76FCE8-07ED-431F-9368-1000AEF6DED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6303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BBD04D1-1CE9-4E0B-9BA2-BDD49B81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22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7B648C-C0D0-4CFB-B2CE-060A4B9F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1838F7D6-EA1A-4B6A-B64F-592B8D5CA74B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98CD9EA2-EDCC-4682-9BB8-A25D7A2B4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6F8E659-3419-430A-AD66-DCAAB1D4D0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20CACA2-6F69-469B-A8A7-CB9A29E84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C4A4C41-A7A4-45CB-95C4-80BF12F9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59FBF852-D612-4151-B569-F03584B35D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9899E1F6-08BB-4139-9213-E4577E50AD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rgbClr val="94DBFE"/>
          </a:solidFill>
        </p:spPr>
        <p:txBody>
          <a:bodyPr/>
          <a:lstStyle/>
          <a:p>
            <a:endParaRPr lang="de-DE">
              <a:solidFill>
                <a:srgbClr val="94DBFE"/>
              </a:solidFill>
              <a:highlight>
                <a:srgbClr val="94DBFE"/>
              </a:highlight>
            </a:endParaRP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61F9E231-ACB9-43CE-AE92-734311412D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>
                <a:solidFill>
                  <a:srgbClr val="94DBFE"/>
                </a:solidFill>
              </a:rPr>
              <a:t>02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2E343B3A-2BF2-48F3-9167-799355B847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0B8A7F04-C470-43A8-A753-70363CBC09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solidFill>
            <a:srgbClr val="FF6561"/>
          </a:solidFill>
        </p:spPr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CC76FCE8-07ED-431F-9368-1000AEF6DED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>
                <a:solidFill>
                  <a:srgbClr val="FF656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8153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1F30874-99EE-439F-8F3C-197DAC1F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23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5B0679-0083-47BA-9ACB-8178E266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377CB315-6C12-4196-92A1-2CE770C51E33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99025AC-38BA-457E-85D4-4DEE25DCB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BA8566B-AEEF-4269-BBD5-282BDCA1C2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FA2DAE76-FB1F-4CF4-8CB9-1AC7BF65D1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8BCAF7DD-0406-414C-B29C-97248AC854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060BE4D3-6743-4593-86E0-426FF2E73C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64A7E3B3-C051-415A-AE62-977833CE87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259234FB-68E9-4532-BAF8-D82CD21825E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6D37F781-864F-4152-BE8E-39E8542A39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B03FF119-1A91-4D32-920F-F2BB626D2E0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83AF42E2-20A8-476B-82FB-B35B62834F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6559F048-4435-4081-B83D-601DB0023D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9CB6591E-DDF6-4F3D-A4EB-F5B7A885276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4D78B807-B707-41FB-8A77-EED0DD50740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45ADF463-A442-4F33-9256-DA9593FFE1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FBBDE5E4-D52D-455F-9B6E-190233ADA26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E0B55497-6286-4D68-9D57-DBEDA763FE8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06</a:t>
            </a:r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291FCE10-CA40-4AD8-BBF6-24D2D025D55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DCA51A4C-67E8-4AF1-8CE6-4992AC16714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6A177B8C-086D-4C6B-A699-E1D1EC4495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9680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3C78B54-561E-4AA3-8823-AF04F239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24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DEEDE-F21B-4EF4-97A3-57E3FE9E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ACD6FA1D-937A-4516-B34D-775E64935F36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98DB1B20-9C2B-4A21-85BD-85ADA334FA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8A8EFAA-2066-4DD2-BD50-37370271B7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175A24F-5B34-4947-90A2-21FA4D5309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BAA3BCED-9EEF-4937-A73D-99AAA1D192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73376F79-940D-41F6-A82D-E4C94C8726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. </a:t>
            </a:r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</a:t>
            </a:r>
            <a:r>
              <a:rPr lang="de-DE" dirty="0"/>
              <a:t>.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208155D3-CE24-43EE-806A-6E36926562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. </a:t>
            </a:r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</a:t>
            </a:r>
            <a:r>
              <a:rPr lang="de-DE" dirty="0"/>
              <a:t>.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0BAF9A2F-F7DC-4EF8-90F0-A7076DB574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4714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3C78B54-561E-4AA3-8823-AF04F239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25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DEEDE-F21B-4EF4-97A3-57E3FE9E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ACD6FA1D-937A-4516-B34D-775E64935F36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98DB1B20-9C2B-4A21-85BD-85ADA334FA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8A8EFAA-2066-4DD2-BD50-37370271B7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175A24F-5B34-4947-90A2-21FA4D5309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BAA3BCED-9EEF-4937-A73D-99AAA1D192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rgbClr val="94DBFE"/>
                </a:solidFill>
              </a:rPr>
              <a:t>02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73376F79-940D-41F6-A82D-E4C94C8726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. </a:t>
            </a:r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</a:t>
            </a:r>
            <a:r>
              <a:rPr lang="de-DE" dirty="0"/>
              <a:t>.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208155D3-CE24-43EE-806A-6E36926562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. </a:t>
            </a:r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</a:t>
            </a:r>
            <a:r>
              <a:rPr lang="de-DE" dirty="0"/>
              <a:t>.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0BAF9A2F-F7DC-4EF8-90F0-A7076DB574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754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BCB5A-1465-4850-B251-1C4591D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26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11D35-C403-4766-B48E-E00A24F9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8A698D8A-E72F-4C2E-8CA6-06EE39513D88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09D5AF-32E3-4C8D-9AAA-3553B2A3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20B87C8-DAFB-4353-9400-7CBEB39CC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</a:p>
          <a:p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 se </a:t>
            </a:r>
            <a:r>
              <a:rPr lang="de-DE" dirty="0" err="1"/>
              <a:t>alitatur</a:t>
            </a:r>
            <a:r>
              <a:rPr lang="de-DE" dirty="0"/>
              <a:t>.</a:t>
            </a:r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A02CB165-78D0-4EAF-B745-2C5F7BB5E1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001678324"/>
              </p:ext>
            </p:extLst>
          </p:nvPr>
        </p:nvGraphicFramePr>
        <p:xfrm>
          <a:off x="256469" y="1792288"/>
          <a:ext cx="598011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65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BCB5A-1465-4850-B251-1C4591D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27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11D35-C403-4766-B48E-E00A24F9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8A698D8A-E72F-4C2E-8CA6-06EE39513D88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09D5AF-32E3-4C8D-9AAA-3553B2A3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20B87C8-DAFB-4353-9400-7CBEB39CC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</a:p>
          <a:p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 se </a:t>
            </a:r>
            <a:r>
              <a:rPr lang="de-DE" dirty="0" err="1"/>
              <a:t>alitatur</a:t>
            </a:r>
            <a:r>
              <a:rPr lang="de-DE" dirty="0"/>
              <a:t>.</a:t>
            </a:r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A02CB165-78D0-4EAF-B745-2C5F7BB5E1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124528424"/>
              </p:ext>
            </p:extLst>
          </p:nvPr>
        </p:nvGraphicFramePr>
        <p:xfrm>
          <a:off x="256469" y="1792288"/>
          <a:ext cx="598011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34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platzhalter 11">
            <a:extLst>
              <a:ext uri="{FF2B5EF4-FFF2-40B4-BE49-F238E27FC236}">
                <a16:creationId xmlns:a16="http://schemas.microsoft.com/office/drawing/2014/main" id="{73660373-AEE9-4BB9-9E58-50AA19EEE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586452"/>
              </p:ext>
            </p:extLst>
          </p:nvPr>
        </p:nvGraphicFramePr>
        <p:xfrm>
          <a:off x="445315" y="1862769"/>
          <a:ext cx="7029029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28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663FC8A3-3726-4F15-8520-34B42D2E8622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B842A-8B94-457B-971F-6AADA5480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F2AC4F8-0DDE-4AE4-B0B2-645AEA9504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Das ist ein mehrzeiliger Störer</a:t>
            </a:r>
          </a:p>
        </p:txBody>
      </p:sp>
    </p:spTree>
    <p:extLst>
      <p:ext uri="{BB962C8B-B14F-4D97-AF65-F5344CB8AC3E}">
        <p14:creationId xmlns:p14="http://schemas.microsoft.com/office/powerpoint/2010/main" val="17056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platzhalter 11">
            <a:extLst>
              <a:ext uri="{FF2B5EF4-FFF2-40B4-BE49-F238E27FC236}">
                <a16:creationId xmlns:a16="http://schemas.microsoft.com/office/drawing/2014/main" id="{73660373-AEE9-4BB9-9E58-50AA19EEE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798567"/>
              </p:ext>
            </p:extLst>
          </p:nvPr>
        </p:nvGraphicFramePr>
        <p:xfrm>
          <a:off x="445315" y="1862769"/>
          <a:ext cx="7029029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29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663FC8A3-3726-4F15-8520-34B42D2E8622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B842A-8B94-457B-971F-6AADA5480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F2AC4F8-0DDE-4AE4-B0B2-645AEA9504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Das ist ein mehrzeiliger Störer</a:t>
            </a:r>
          </a:p>
        </p:txBody>
      </p:sp>
    </p:spTree>
    <p:extLst>
      <p:ext uri="{BB962C8B-B14F-4D97-AF65-F5344CB8AC3E}">
        <p14:creationId xmlns:p14="http://schemas.microsoft.com/office/powerpoint/2010/main" val="40606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</a:t>
            </a:r>
          </a:p>
          <a:p>
            <a:r>
              <a:rPr lang="de-DE" dirty="0"/>
              <a:t>sehr langer </a:t>
            </a:r>
          </a:p>
          <a:p>
            <a:r>
              <a:rPr lang="de-DE" dirty="0" err="1"/>
              <a:t>titel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dies ist eine </a:t>
            </a:r>
          </a:p>
          <a:p>
            <a:r>
              <a:rPr lang="de-DE" dirty="0" err="1">
                <a:solidFill>
                  <a:schemeClr val="tx1"/>
                </a:solidFill>
              </a:rPr>
              <a:t>unterzeile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30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graphicFrame>
        <p:nvGraphicFramePr>
          <p:cNvPr id="9" name="Diagrammplatzhalter 11">
            <a:extLst>
              <a:ext uri="{FF2B5EF4-FFF2-40B4-BE49-F238E27FC236}">
                <a16:creationId xmlns:a16="http://schemas.microsoft.com/office/drawing/2014/main" id="{CAA2E3EF-49E6-4E81-88E0-7F1DBD6E4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257007"/>
              </p:ext>
            </p:extLst>
          </p:nvPr>
        </p:nvGraphicFramePr>
        <p:xfrm>
          <a:off x="651636" y="1842496"/>
          <a:ext cx="10779206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31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graphicFrame>
        <p:nvGraphicFramePr>
          <p:cNvPr id="9" name="Diagrammplatzhalter 11">
            <a:extLst>
              <a:ext uri="{FF2B5EF4-FFF2-40B4-BE49-F238E27FC236}">
                <a16:creationId xmlns:a16="http://schemas.microsoft.com/office/drawing/2014/main" id="{CAA2E3EF-49E6-4E81-88E0-7F1DBD6E4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625691"/>
              </p:ext>
            </p:extLst>
          </p:nvPr>
        </p:nvGraphicFramePr>
        <p:xfrm>
          <a:off x="651636" y="1842496"/>
          <a:ext cx="10779206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79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9BF605-EEB9-492C-87F9-CB117C1F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32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D12FEF-EC65-4097-BE0F-F1245C60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07F913E8-2573-41DD-8F8C-7B325816FA30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C939972-186F-4C6D-BEAB-86030E7CA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A8133EF-1E1F-470E-8552-FC7E3806F1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8E4C6E4-D8F7-4CCA-BBD7-3D46950F1A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Item 1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9B98881-0F88-48B2-A374-2F7A9BB5C3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8.000 €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DDAFC6F-646D-4653-BFD2-A0951891D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37628C8-D486-43C7-B900-87BC30E20E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Item 2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E15E722-8947-43EB-A932-33D0AAD442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6.000 €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8CAE4B6-60B1-4348-AF22-05D039171A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BC8B46F-612F-456E-A01E-D1696ED6C4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Item 3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751FA30-D7B8-453C-850C-9DC99B049B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3.000 €</a:t>
            </a:r>
          </a:p>
        </p:txBody>
      </p:sp>
    </p:spTree>
    <p:extLst>
      <p:ext uri="{BB962C8B-B14F-4D97-AF65-F5344CB8AC3E}">
        <p14:creationId xmlns:p14="http://schemas.microsoft.com/office/powerpoint/2010/main" val="19248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C2CA484-1A12-496D-B380-2C80026F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33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2C4C74-AC70-4092-81CE-44963FCD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7E289DD-8719-44C2-A000-A9A42AD01A58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4305D4B-0B6F-4515-AAB1-B18A09A6D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graphicFrame>
        <p:nvGraphicFramePr>
          <p:cNvPr id="16" name="Tabelle 16">
            <a:extLst>
              <a:ext uri="{FF2B5EF4-FFF2-40B4-BE49-F238E27FC236}">
                <a16:creationId xmlns:a16="http://schemas.microsoft.com/office/drawing/2014/main" id="{81DF6031-83EC-48E1-8367-B2EEF3208ADD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3186310887"/>
              </p:ext>
            </p:extLst>
          </p:nvPr>
        </p:nvGraphicFramePr>
        <p:xfrm>
          <a:off x="628650" y="1936332"/>
          <a:ext cx="8924925" cy="3933846"/>
        </p:xfrm>
        <a:graphic>
          <a:graphicData uri="http://schemas.openxmlformats.org/drawingml/2006/table">
            <a:tbl>
              <a:tblPr firstRow="1">
                <a:effectLst>
                  <a:outerShdw blurRad="101600" dist="25400" dir="5400000" algn="ctr" rotWithShape="0">
                    <a:schemeClr val="tx1">
                      <a:alpha val="75000"/>
                    </a:schemeClr>
                  </a:outerShdw>
                </a:effectLst>
                <a:tableStyleId>{5C22544A-7EE6-4342-B048-85BDC9FD1C3A}</a:tableStyleId>
              </a:tblPr>
              <a:tblGrid>
                <a:gridCol w="1784985">
                  <a:extLst>
                    <a:ext uri="{9D8B030D-6E8A-4147-A177-3AD203B41FA5}">
                      <a16:colId xmlns:a16="http://schemas.microsoft.com/office/drawing/2014/main" val="2039349908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3465136214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2495518058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2626309182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3016121185"/>
                    </a:ext>
                  </a:extLst>
                </a:gridCol>
              </a:tblGrid>
              <a:tr h="6228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Feature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Item 1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Item 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Item 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Item 4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94318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algn="ctr"/>
                      <a:r>
                        <a:rPr lang="de-DE" sz="1700" b="1" dirty="0"/>
                        <a:t>Value 1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9447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2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42347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3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Good</a:t>
                      </a:r>
                      <a:endParaRPr lang="de-DE" dirty="0"/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Better</a:t>
                      </a:r>
                      <a:endParaRPr lang="de-DE" dirty="0"/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Premium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2181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4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Free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Free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Pro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Pro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31586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5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94879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6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2.000 €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4.000 €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6.000 €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8.000 €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91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8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1C9B708F-F547-C2BD-643F-F2CFD8B7B7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6858001"/>
          </a:xfrm>
        </p:spPr>
      </p:pic>
    </p:spTree>
    <p:extLst>
      <p:ext uri="{BB962C8B-B14F-4D97-AF65-F5344CB8AC3E}">
        <p14:creationId xmlns:p14="http://schemas.microsoft.com/office/powerpoint/2010/main" val="42399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1EA9F28B-4356-FFA7-D0FD-98D1C9448F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31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5BDD56-3922-4731-8B94-6568CB34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F269C2-2880-47A5-8650-746624BA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D1CD097E-8072-436F-95C7-77DFD5448FBC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E4A068-F91C-43DB-AD31-4497A8D18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5676F7-209C-417E-A792-C50F1E16E3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A0674BB-2127-4C55-AAC4-6D4F9A32CB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pic>
        <p:nvPicPr>
          <p:cNvPr id="20" name="Bildplatzhalter 19">
            <a:extLst>
              <a:ext uri="{FF2B5EF4-FFF2-40B4-BE49-F238E27FC236}">
                <a16:creationId xmlns:a16="http://schemas.microsoft.com/office/drawing/2014/main" id="{B781E47E-DDBF-8F3F-EC15-D985BD8B68C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Bildplatzhalter 23">
            <a:extLst>
              <a:ext uri="{FF2B5EF4-FFF2-40B4-BE49-F238E27FC236}">
                <a16:creationId xmlns:a16="http://schemas.microsoft.com/office/drawing/2014/main" id="{2B540C65-C24F-88EF-14C6-8457E4F32C3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94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5BDD56-3922-4731-8B94-6568CB34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F269C2-2880-47A5-8650-746624BA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D1CD097E-8072-436F-95C7-77DFD5448FBC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E4A068-F91C-43DB-AD31-4497A8D18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5676F7-209C-417E-A792-C50F1E16E3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A0674BB-2127-4C55-AAC4-6D4F9A32CB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DCFF79-77BD-4DD4-B1CB-BE02B911FB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F30E7EDC-96DD-13F0-17AF-2423B21D7C0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25" y="1985209"/>
            <a:ext cx="2936516" cy="2923675"/>
          </a:xfrm>
        </p:spPr>
      </p:pic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9CB10ECC-82C1-EC0A-0970-82E6E3936D0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7811" y="1985209"/>
            <a:ext cx="2936516" cy="2923675"/>
          </a:xfrm>
        </p:spPr>
      </p:pic>
      <p:pic>
        <p:nvPicPr>
          <p:cNvPr id="21" name="Bildplatzhalter 20">
            <a:extLst>
              <a:ext uri="{FF2B5EF4-FFF2-40B4-BE49-F238E27FC236}">
                <a16:creationId xmlns:a16="http://schemas.microsoft.com/office/drawing/2014/main" id="{F5645A1E-8743-107B-4D58-0989C96326D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9597" y="1985209"/>
            <a:ext cx="2936516" cy="2923675"/>
          </a:xfrm>
        </p:spPr>
      </p:pic>
    </p:spTree>
    <p:extLst>
      <p:ext uri="{BB962C8B-B14F-4D97-AF65-F5344CB8AC3E}">
        <p14:creationId xmlns:p14="http://schemas.microsoft.com/office/powerpoint/2010/main" val="21977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37207BA3-2DD2-DDA5-CA77-F3DD32FD82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9294" y="4445709"/>
            <a:ext cx="4988417" cy="1774617"/>
          </a:xfrm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380FAF-4734-4938-B299-091D82A4BA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688607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4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37207BA3-2DD2-DDA5-CA77-F3DD32FD82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9294" y="4445709"/>
            <a:ext cx="4988417" cy="1774617"/>
          </a:xfrm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380FAF-4734-4938-B299-091D82A4BA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688607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22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</a:t>
            </a:r>
          </a:p>
          <a:p>
            <a:r>
              <a:rPr lang="de-DE" dirty="0"/>
              <a:t>sehr langer </a:t>
            </a:r>
          </a:p>
          <a:p>
            <a:r>
              <a:rPr lang="de-DE" dirty="0" err="1"/>
              <a:t>titel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48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BCCD562A-1AB4-30E4-81EF-E5C09AC2E67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9294" y="4445709"/>
            <a:ext cx="4988417" cy="1774617"/>
          </a:xfrm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380FAF-4734-4938-B299-091D82A4BA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688607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41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0A27C916-3DAC-E980-7AA2-79F2F5578E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9294" y="4445709"/>
            <a:ext cx="4988417" cy="1774617"/>
          </a:xfrm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380FAF-4734-4938-B299-091D82A4BA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688607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31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F9FE4B4E-F09B-6ADD-C5DE-8830E96F56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9294" y="4445709"/>
            <a:ext cx="4988417" cy="1774617"/>
          </a:xfrm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380FAF-4734-4938-B299-091D82A4BA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688607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7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F9FE4B4E-F09B-6ADD-C5DE-8830E96F56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9294" y="4445709"/>
            <a:ext cx="4988417" cy="1774617"/>
          </a:xfrm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380FAF-4734-4938-B299-091D82A4BA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688607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2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B7A215E9-A0F1-380E-A5BC-5D7FE484300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9294" y="4445709"/>
            <a:ext cx="4988417" cy="1774617"/>
          </a:xfrm>
        </p:spPr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380FAF-4734-4938-B299-091D82A4BA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688607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45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9CCB4D-DAC6-4C37-B725-848B7134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45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AFD40C-1AC2-4438-AD75-5E2ECB73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F3013968-8DDA-4AF2-95D4-EF386CAFC591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50E874-0725-4413-B107-DBB9756CD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8962646-5399-4CE0-9129-38B86A63B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Frau Mustermann</a:t>
            </a:r>
          </a:p>
          <a:p>
            <a:r>
              <a:rPr lang="de-DE" dirty="0"/>
              <a:t>Radio Bremen</a:t>
            </a:r>
          </a:p>
          <a:p>
            <a:r>
              <a:rPr lang="de-DE" dirty="0"/>
              <a:t>Diepenau 10</a:t>
            </a:r>
          </a:p>
          <a:p>
            <a:r>
              <a:rPr lang="de-DE" dirty="0"/>
              <a:t>28195 Bremen</a:t>
            </a:r>
          </a:p>
          <a:p>
            <a:r>
              <a:rPr lang="de-DE" dirty="0"/>
              <a:t>frau.mustermann@radiobremen.de </a:t>
            </a:r>
          </a:p>
          <a:p>
            <a:r>
              <a:rPr lang="de-DE" dirty="0"/>
              <a:t>0421 / 24641024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6966EDF-C83C-44D9-9A18-259A63F674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Herr Mustermann</a:t>
            </a:r>
          </a:p>
          <a:p>
            <a:r>
              <a:rPr lang="de-DE" dirty="0"/>
              <a:t>Radio Bremen</a:t>
            </a:r>
          </a:p>
          <a:p>
            <a:r>
              <a:rPr lang="de-DE" dirty="0"/>
              <a:t>Diepenau 10</a:t>
            </a:r>
          </a:p>
          <a:p>
            <a:r>
              <a:rPr lang="de-DE" dirty="0"/>
              <a:t>28195 Bremen</a:t>
            </a:r>
          </a:p>
          <a:p>
            <a:r>
              <a:rPr lang="de-DE" dirty="0"/>
              <a:t>herr.mustermann@radiobremen.de </a:t>
            </a:r>
          </a:p>
          <a:p>
            <a:r>
              <a:rPr lang="de-DE" dirty="0"/>
              <a:t>0421 / 24641028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984B1EBF-F398-DB23-C88C-5C5463CE1C2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25" y="1496113"/>
            <a:ext cx="2181603" cy="2012632"/>
          </a:xfrm>
        </p:spPr>
      </p:pic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ED49D1C0-EC57-BE34-9AED-205156728E3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25" y="3930969"/>
            <a:ext cx="2181603" cy="2012632"/>
          </a:xfrm>
        </p:spPr>
      </p:pic>
    </p:spTree>
    <p:extLst>
      <p:ext uri="{BB962C8B-B14F-4D97-AF65-F5344CB8AC3E}">
        <p14:creationId xmlns:p14="http://schemas.microsoft.com/office/powerpoint/2010/main" val="5529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E6C22-C7BD-4652-B4C7-A95FE5DBE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 </a:t>
            </a:r>
          </a:p>
          <a:p>
            <a:r>
              <a:rPr lang="de-DE" dirty="0"/>
              <a:t>mehrzeiliger </a:t>
            </a:r>
          </a:p>
          <a:p>
            <a:r>
              <a:rPr lang="de-DE" dirty="0"/>
              <a:t>Kurztext auf </a:t>
            </a:r>
          </a:p>
          <a:p>
            <a:r>
              <a:rPr lang="de-DE" dirty="0"/>
              <a:t>einer Folie</a:t>
            </a:r>
          </a:p>
        </p:txBody>
      </p:sp>
    </p:spTree>
    <p:extLst>
      <p:ext uri="{BB962C8B-B14F-4D97-AF65-F5344CB8AC3E}">
        <p14:creationId xmlns:p14="http://schemas.microsoft.com/office/powerpoint/2010/main" val="16592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E6C22-C7BD-4652-B4C7-A95FE5DBE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 </a:t>
            </a:r>
          </a:p>
          <a:p>
            <a:r>
              <a:rPr lang="de-DE" dirty="0"/>
              <a:t>mehrzeiliger </a:t>
            </a:r>
          </a:p>
          <a:p>
            <a:r>
              <a:rPr lang="de-DE" dirty="0"/>
              <a:t>Kurztext auf </a:t>
            </a:r>
          </a:p>
          <a:p>
            <a:r>
              <a:rPr lang="de-DE" dirty="0"/>
              <a:t>einer Folie</a:t>
            </a:r>
          </a:p>
        </p:txBody>
      </p:sp>
    </p:spTree>
    <p:extLst>
      <p:ext uri="{BB962C8B-B14F-4D97-AF65-F5344CB8AC3E}">
        <p14:creationId xmlns:p14="http://schemas.microsoft.com/office/powerpoint/2010/main" val="19211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D1790B83-32FC-F36D-FB1D-1A6E915CBD4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1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FF6CE10-3E0B-4B59-4DA5-467A5D0583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30" y="5745126"/>
            <a:ext cx="1688607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6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0F1D29F-CD2C-295D-E573-08FDAFDF19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2" name="Bildplatzhalter 3">
            <a:extLst>
              <a:ext uri="{FF2B5EF4-FFF2-40B4-BE49-F238E27FC236}">
                <a16:creationId xmlns:a16="http://schemas.microsoft.com/office/drawing/2014/main" id="{A4FD8BAB-2D9C-EF3D-8A44-09AE728746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353A97-2B1C-4856-484B-6CFB68D135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30" y="5745126"/>
            <a:ext cx="1688607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6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22A07A3C-93F6-6CCE-855F-7230B53A1DE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8F07724-6728-F3A9-FC1D-9B4F5E09CD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30" y="5745126"/>
            <a:ext cx="1688607" cy="475200"/>
          </a:xfrm>
          <a:prstGeom prst="rect">
            <a:avLst/>
          </a:prstGeom>
          <a:effectLst>
            <a:outerShdw blurRad="508000" dist="50800" dir="54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60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Radio Bremen">
  <a:themeElements>
    <a:clrScheme name="Grün">
      <a:dk1>
        <a:srgbClr val="000000"/>
      </a:dk1>
      <a:lt1>
        <a:srgbClr val="FFFFFF"/>
      </a:lt1>
      <a:dk2>
        <a:srgbClr val="F7CD00"/>
      </a:dk2>
      <a:lt2>
        <a:srgbClr val="FFFFFF"/>
      </a:lt2>
      <a:accent1>
        <a:srgbClr val="000000"/>
      </a:accent1>
      <a:accent2>
        <a:srgbClr val="5C5C5C"/>
      </a:accent2>
      <a:accent3>
        <a:srgbClr val="737373"/>
      </a:accent3>
      <a:accent4>
        <a:srgbClr val="919191"/>
      </a:accent4>
      <a:accent5>
        <a:srgbClr val="A6A6A6"/>
      </a:accent5>
      <a:accent6>
        <a:srgbClr val="F7CD00"/>
      </a:accent6>
      <a:hlink>
        <a:srgbClr val="0563C1"/>
      </a:hlink>
      <a:folHlink>
        <a:srgbClr val="954F72"/>
      </a:folHlink>
    </a:clrScheme>
    <a:fontScheme name="Radio Brem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1561</Words>
  <Application>Microsoft Office PowerPoint</Application>
  <PresentationFormat>Breitbild</PresentationFormat>
  <Paragraphs>286</Paragraphs>
  <Slides>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0" baseType="lpstr">
      <vt:lpstr>Arial</vt:lpstr>
      <vt:lpstr>Calibri</vt:lpstr>
      <vt:lpstr>MarkPro-Heavy</vt:lpstr>
      <vt:lpstr>Segoe UI</vt:lpstr>
      <vt:lpstr>Radio Bremen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Ulf Nawrot</dc:creator>
  <cp:lastModifiedBy>Ulf Nawrot</cp:lastModifiedBy>
  <cp:revision>225</cp:revision>
  <dcterms:created xsi:type="dcterms:W3CDTF">2021-12-21T09:52:59Z</dcterms:created>
  <dcterms:modified xsi:type="dcterms:W3CDTF">2023-01-27T14:50:32Z</dcterms:modified>
</cp:coreProperties>
</file>