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8" r:id="rId2"/>
    <p:sldId id="323" r:id="rId3"/>
    <p:sldId id="267" r:id="rId4"/>
    <p:sldId id="270" r:id="rId5"/>
    <p:sldId id="324" r:id="rId6"/>
    <p:sldId id="269" r:id="rId7"/>
    <p:sldId id="313" r:id="rId8"/>
    <p:sldId id="272" r:id="rId9"/>
    <p:sldId id="273" r:id="rId10"/>
    <p:sldId id="275" r:id="rId11"/>
    <p:sldId id="303" r:id="rId12"/>
    <p:sldId id="300" r:id="rId13"/>
    <p:sldId id="304" r:id="rId14"/>
    <p:sldId id="314" r:id="rId15"/>
    <p:sldId id="315" r:id="rId16"/>
    <p:sldId id="259" r:id="rId17"/>
    <p:sldId id="261" r:id="rId18"/>
    <p:sldId id="262" r:id="rId19"/>
    <p:sldId id="263" r:id="rId20"/>
    <p:sldId id="276" r:id="rId21"/>
    <p:sldId id="277" r:id="rId22"/>
    <p:sldId id="278" r:id="rId23"/>
    <p:sldId id="279" r:id="rId24"/>
    <p:sldId id="280" r:id="rId25"/>
    <p:sldId id="307" r:id="rId26"/>
    <p:sldId id="309" r:id="rId27"/>
    <p:sldId id="283" r:id="rId28"/>
    <p:sldId id="306" r:id="rId29"/>
    <p:sldId id="292" r:id="rId30"/>
    <p:sldId id="308" r:id="rId31"/>
    <p:sldId id="284" r:id="rId32"/>
    <p:sldId id="286" r:id="rId33"/>
    <p:sldId id="265" r:id="rId34"/>
    <p:sldId id="266" r:id="rId35"/>
    <p:sldId id="316" r:id="rId36"/>
    <p:sldId id="319" r:id="rId37"/>
    <p:sldId id="322" r:id="rId38"/>
    <p:sldId id="287" r:id="rId39"/>
    <p:sldId id="288" r:id="rId40"/>
    <p:sldId id="297" r:id="rId41"/>
    <p:sldId id="298" r:id="rId42"/>
    <p:sldId id="317" r:id="rId43"/>
    <p:sldId id="318" r:id="rId44"/>
    <p:sldId id="320" r:id="rId45"/>
    <p:sldId id="321" r:id="rId46"/>
    <p:sldId id="289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8" autoAdjust="0"/>
    <p:restoredTop sz="94660"/>
  </p:normalViewPr>
  <p:slideViewPr>
    <p:cSldViewPr snapToGrid="0">
      <p:cViewPr>
        <p:scale>
          <a:sx n="66" d="100"/>
          <a:sy n="66" d="100"/>
        </p:scale>
        <p:origin x="181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3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noFill/>
            </a:ln>
            <a:effectLst>
              <a:outerShdw blurRad="76200" dist="38100" dir="5400000" algn="ctr" rotWithShape="0">
                <a:schemeClr val="tx1">
                  <a:alpha val="80000"/>
                </a:schemeClr>
              </a:outerShdw>
            </a:effectLst>
          </c:spPr>
          <c:dPt>
            <c:idx val="0"/>
            <c:bubble3D val="0"/>
            <c:spPr>
              <a:solidFill>
                <a:schemeClr val="tx1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7E0-43C7-9B04-33526FBA6C9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E0-43C7-9B04-33526FBA6C9D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97E0-43C7-9B04-33526FBA6C9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7E0-43C7-9B04-33526FBA6C9D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</a:ln>
              <a:effectLst>
                <a:outerShdw blurRad="76200" dist="38100" dir="5400000" algn="ctr" rotWithShape="0">
                  <a:schemeClr val="tx1">
                    <a:alpha val="8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97E0-43C7-9B04-33526FBA6C9D}"/>
              </c:ext>
            </c:extLst>
          </c:dPt>
          <c:dLbls>
            <c:dLbl>
              <c:idx val="0"/>
              <c:layout>
                <c:manualLayout>
                  <c:x val="0.13379345841792623"/>
                  <c:y val="-4.7389861135113114E-2"/>
                </c:manualLayout>
              </c:layout>
              <c:tx>
                <c:rich>
                  <a:bodyPr/>
                  <a:lstStyle/>
                  <a:p>
                    <a:fld id="{D7740E41-5C8F-4FDA-B631-F9066BBAA7C2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E1F1FA41-5ADC-41AC-8870-AD1E0832AE1F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E0-43C7-9B04-33526FBA6C9D}"/>
                </c:ext>
              </c:extLst>
            </c:dLbl>
            <c:dLbl>
              <c:idx val="1"/>
              <c:layout>
                <c:manualLayout>
                  <c:x val="5.3092642229335803E-2"/>
                  <c:y val="0.16586451397289589"/>
                </c:manualLayout>
              </c:layout>
              <c:tx>
                <c:rich>
                  <a:bodyPr/>
                  <a:lstStyle/>
                  <a:p>
                    <a:fld id="{89101D76-2CE4-4599-BCAB-8C7DC29003FA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D6468590-3BE0-43FE-B6BD-FF55311D74C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E0-43C7-9B04-33526FBA6C9D}"/>
                </c:ext>
              </c:extLst>
            </c:dLbl>
            <c:dLbl>
              <c:idx val="2"/>
              <c:layout>
                <c:manualLayout>
                  <c:x val="-6.7958582053549821E-2"/>
                  <c:y val="0.13920771708439478"/>
                </c:manualLayout>
              </c:layout>
              <c:tx>
                <c:rich>
                  <a:bodyPr/>
                  <a:lstStyle/>
                  <a:p>
                    <a:fld id="{D9EB0ADF-8919-452E-9237-37A7342F6EC2}" type="SERIESNAME">
                      <a:rPr lang="en-US" smtClean="0"/>
                      <a:pPr/>
                      <a:t>[DATENREIHENNAME]</a:t>
                    </a:fld>
                    <a:endParaRPr lang="en-US" baseline="0" dirty="0"/>
                  </a:p>
                  <a:p>
                    <a:fld id="{0C7BDE03-338E-4764-98B4-E30B209E16E7}" type="PERCENTAGE">
                      <a:rPr lang="en-US" sz="1800" b="1" smtClean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E0-43C7-9B04-33526FBA6C9D}"/>
                </c:ext>
              </c:extLst>
            </c:dLbl>
            <c:dLbl>
              <c:idx val="3"/>
              <c:layout>
                <c:manualLayout>
                  <c:x val="-0.13804086979627309"/>
                  <c:y val="5.0351727456057573E-2"/>
                </c:manualLayout>
              </c:layout>
              <c:tx>
                <c:rich>
                  <a:bodyPr/>
                  <a:lstStyle/>
                  <a:p>
                    <a:fld id="{805CA2E8-2A5F-4736-9F69-910BD48B1876}" type="SERIESNAME">
                      <a:rPr lang="en-US"/>
                      <a:pPr/>
                      <a:t>[DATENREIHENNAME]</a:t>
                    </a:fld>
                    <a:endParaRPr lang="en-US" baseline="0" dirty="0"/>
                  </a:p>
                  <a:p>
                    <a:fld id="{FC935D1B-EBE4-4CE5-88CC-062A42D2EC25}" type="PERCENTAGE">
                      <a:rPr lang="en-US" sz="1800" b="1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E0-43C7-9B04-33526FBA6C9D}"/>
                </c:ext>
              </c:extLst>
            </c:dLbl>
            <c:dLbl>
              <c:idx val="4"/>
              <c:layout>
                <c:manualLayout>
                  <c:x val="-0.13804086979627311"/>
                  <c:y val="-8.8855989628337087E-2"/>
                </c:manualLayout>
              </c:layout>
              <c:tx>
                <c:rich>
                  <a:bodyPr/>
                  <a:lstStyle/>
                  <a:p>
                    <a:fld id="{631E95E5-6D80-404E-957F-2A9615D8412F}" type="SERIESNAME">
                      <a:rPr lang="en-US" dirty="0"/>
                      <a:pPr/>
                      <a:t>[DATENREIHENNAME]</a:t>
                    </a:fld>
                    <a:endParaRPr lang="en-US" baseline="0" dirty="0"/>
                  </a:p>
                  <a:p>
                    <a:fld id="{1E7587F4-74A7-49ED-AA55-B9BA45E91FBC}" type="PERCENTAGE">
                      <a:rPr lang="en-US" sz="1800" b="1" dirty="0">
                        <a:solidFill>
                          <a:schemeClr val="tx2"/>
                        </a:solidFill>
                      </a:rPr>
                      <a:pPr/>
                      <a:t>[PROZENTSATZ]</a:t>
                    </a:fld>
                    <a:endParaRPr lang="de-DE"/>
                  </a:p>
                </c:rich>
              </c:tx>
              <c:showLegendKey val="0"/>
              <c:showVal val="0"/>
              <c:showCatName val="0"/>
              <c:showSerName val="1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7E0-43C7-9B04-33526FBA6C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9600" tIns="19050" rIns="38100" bIns="19050" anchor="ctr" anchorCtr="0">
                <a:spAutoFit/>
              </a:bodyPr>
              <a:lstStyle/>
              <a:p>
                <a:pPr algn="l"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1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  <c:pt idx="4">
                  <c:v>5. Quartal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0-43C7-9B04-33526FBA6C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F3-469E-9BB5-5A9ED075C7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F3-469E-9BB5-5A9ED075C7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F3-469E-9BB5-5A9ED075C7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F3-469E-9BB5-5A9ED075C7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F3-469E-9BB5-5A9ED075C7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F3-469E-9BB5-5A9ED075C70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F3-469E-9BB5-5A9ED075C70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F3-469E-9BB5-5A9ED075C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3300</c:v>
                </c:pt>
                <c:pt idx="1">
                  <c:v>2500</c:v>
                </c:pt>
                <c:pt idx="2">
                  <c:v>1950</c:v>
                </c:pt>
                <c:pt idx="3">
                  <c:v>3920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F3-469E-9BB5-5A9ED075C7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tickMarkSkip val="1"/>
        <c:noMultiLvlLbl val="0"/>
      </c:catAx>
      <c:valAx>
        <c:axId val="6283704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837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5.3</c:v>
                </c:pt>
                <c:pt idx="1">
                  <c:v>3.3</c:v>
                </c:pt>
                <c:pt idx="2">
                  <c:v>2.8</c:v>
                </c:pt>
                <c:pt idx="3">
                  <c:v>5.8</c:v>
                </c:pt>
                <c:pt idx="4">
                  <c:v>4.9000000000000004</c:v>
                </c:pt>
                <c:pt idx="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AD-A37E-A365743DF81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Kategorie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3.2</c:v>
                </c:pt>
                <c:pt idx="1">
                  <c:v>5.0999999999999996</c:v>
                </c:pt>
                <c:pt idx="2">
                  <c:v>2.2999999999999998</c:v>
                </c:pt>
                <c:pt idx="3">
                  <c:v>2.8</c:v>
                </c:pt>
                <c:pt idx="4">
                  <c:v>3.8</c:v>
                </c:pt>
                <c:pt idx="5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B2-40AD-A37E-A365743DF81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Kategorie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B2-40AD-A37E-A365743DF81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F1C-4543-9FC5-99D2E11DEB01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1C-4543-9FC5-99D2E11DEB01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F1C-4543-9FC5-99D2E11DEB01}"/>
              </c:ext>
            </c:extLst>
          </c:dPt>
          <c:cat>
            <c:strRef>
              <c:f>Tabelle1!$A$2:$A$7</c:f>
              <c:strCache>
                <c:ptCount val="6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  <c:pt idx="4">
                  <c:v>Kategorie 5</c:v>
                </c:pt>
                <c:pt idx="5">
                  <c:v>Kategorie 6</c:v>
                </c:pt>
              </c:strCache>
            </c:str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1.8</c:v>
                </c:pt>
                <c:pt idx="1">
                  <c:v>2.2999999999999998</c:v>
                </c:pt>
                <c:pt idx="2">
                  <c:v>3.2</c:v>
                </c:pt>
                <c:pt idx="3">
                  <c:v>6.3</c:v>
                </c:pt>
                <c:pt idx="4">
                  <c:v>2.5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B2-40AD-A37E-A365743D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375088"/>
        <c:axId val="628370496"/>
      </c:barChart>
      <c:catAx>
        <c:axId val="62837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0496"/>
        <c:crosses val="autoZero"/>
        <c:auto val="1"/>
        <c:lblAlgn val="ctr"/>
        <c:lblOffset val="20"/>
        <c:noMultiLvlLbl val="0"/>
      </c:catAx>
      <c:valAx>
        <c:axId val="628370496"/>
        <c:scaling>
          <c:orientation val="minMax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alpha val="8000"/>
                </a:schemeClr>
              </a:solidFill>
              <a:round/>
            </a:ln>
            <a:effectLst>
              <a:outerShdw dir="5400000" algn="ctr" rotWithShape="0">
                <a:schemeClr val="tx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28375088"/>
        <c:crosses val="autoZero"/>
        <c:crossBetween val="between"/>
        <c:majorUnit val="1"/>
        <c:min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anchor="ctr" anchorCtr="1"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C90E168-10F0-465C-BCCC-3C31780B68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C06252-2310-4FFF-A27A-4305564D22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B965-A8AF-42A8-A8DC-7FFC516C57CA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5387ED-C4F3-4292-B3BB-11355EF60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FEECFF-8CB1-4A3A-AA37-8BBB08D5B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8E873-4241-4C67-A4A6-A9AAB5B1D5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3393B-BA8B-46E9-AEB8-DCB45E0616DC}" type="datetimeFigureOut">
              <a:rPr lang="de-DE" smtClean="0"/>
              <a:t>27.01.2023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DAA86-5782-4E34-AC94-B8844C79C5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6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517022-214E-331C-907E-AF5DA815E1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0D424F-435C-48E6-9652-B1EC779A0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9763B46-3000-2A4B-F33B-44A507CC96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7">
            <a:extLst>
              <a:ext uri="{FF2B5EF4-FFF2-40B4-BE49-F238E27FC236}">
                <a16:creationId xmlns:a16="http://schemas.microsoft.com/office/drawing/2014/main" id="{DE1A839B-7D96-4DD9-A563-3EBE92A03D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5833735-A7AD-4676-98E8-D92EDD332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70" y="5743967"/>
            <a:ext cx="3143967" cy="476359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0E2630A-820C-437E-9088-E5E657B5D1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303" y="3155201"/>
            <a:ext cx="7203394" cy="127242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84000"/>
              </a:lnSpc>
              <a:spcBef>
                <a:spcPts val="0"/>
              </a:spcBef>
              <a:buNone/>
              <a:defRPr sz="5200" b="1" i="0" cap="none" spc="0" baseline="0">
                <a:solidFill>
                  <a:schemeClr val="bg1"/>
                </a:solidFill>
                <a:effectLst>
                  <a:outerShdw blurRad="762000" dir="5400000" algn="ctr" rotWithShape="0">
                    <a:schemeClr val="tx1"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Zwischentitel</a:t>
            </a:r>
          </a:p>
        </p:txBody>
      </p:sp>
    </p:spTree>
    <p:extLst>
      <p:ext uri="{BB962C8B-B14F-4D97-AF65-F5344CB8AC3E}">
        <p14:creationId xmlns:p14="http://schemas.microsoft.com/office/powerpoint/2010/main" val="34242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6484531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ACF10B-EB7B-2C0F-C28B-98DCDB13E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7529D3D4-04DB-485D-9582-CEF53A0156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3488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3E0C738-12F1-81B6-B0A7-131CBFBFB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  <p:sp>
        <p:nvSpPr>
          <p:cNvPr id="6" name="Textplatzhalter 6">
            <a:extLst>
              <a:ext uri="{FF2B5EF4-FFF2-40B4-BE49-F238E27FC236}">
                <a16:creationId xmlns:a16="http://schemas.microsoft.com/office/drawing/2014/main" id="{F1483F77-65F7-9A5B-1C3C-D98DF2BF59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885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4" y="2172836"/>
            <a:ext cx="7502402" cy="3716789"/>
          </a:xfrm>
        </p:spPr>
        <p:txBody>
          <a:bodyPr lIns="0" tIns="0" rIns="0" bIns="0">
            <a:noAutofit/>
          </a:bodyPr>
          <a:lstStyle>
            <a:lvl1pPr marL="324000" indent="-324000">
              <a:lnSpc>
                <a:spcPct val="11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Aufzählung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5B4AF7B-FF0E-07F0-CA88-DFF1D7339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  <p:sp>
        <p:nvSpPr>
          <p:cNvPr id="6" name="Textplatzhalter 6">
            <a:extLst>
              <a:ext uri="{FF2B5EF4-FFF2-40B4-BE49-F238E27FC236}">
                <a16:creationId xmlns:a16="http://schemas.microsoft.com/office/drawing/2014/main" id="{69D59C69-63E3-401B-60E4-A8949C6894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5206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BFE004C-E3E7-4D4F-9008-6B83108753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025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1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24D4668-C032-44AB-B04B-2198D1687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48894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204D7C40-1E9B-4FBA-8392-1E550E5BD2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8894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2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93C426E6-091E-4335-9A39-472488A04F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20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02A1F096-CE2F-477E-94FA-977B2A046B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20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3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9E2E71B4-88CB-4372-817D-4CB06CF76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35291" y="2935705"/>
            <a:ext cx="2203428" cy="282742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Fließtextb</a:t>
            </a:r>
            <a:endParaRPr lang="de-DE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7FDDF209-833D-47DF-B001-D4856DCFFF8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5291" y="2422646"/>
            <a:ext cx="1812208" cy="396000"/>
          </a:xfr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6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Milestone 4</a:t>
            </a:r>
          </a:p>
        </p:txBody>
      </p:sp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C3873A39-3A09-4788-A10F-44E874576736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775535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705718B7-FC7B-4C92-B2BC-52F43B5302AB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32288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E9BECD37-955C-41A6-81C9-E67FD35DD40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387439" y="3887105"/>
            <a:ext cx="236541" cy="453600"/>
          </a:xfrm>
          <a:custGeom>
            <a:avLst/>
            <a:gdLst>
              <a:gd name="connsiteX0" fmla="*/ 0 w 2141537"/>
              <a:gd name="connsiteY0" fmla="*/ 0 h 2249488"/>
              <a:gd name="connsiteX1" fmla="*/ 2141537 w 2141537"/>
              <a:gd name="connsiteY1" fmla="*/ 0 h 2249488"/>
              <a:gd name="connsiteX2" fmla="*/ 1461955 w 2141537"/>
              <a:gd name="connsiteY2" fmla="*/ 713839 h 2249488"/>
              <a:gd name="connsiteX3" fmla="*/ 713839 w 2141537"/>
              <a:gd name="connsiteY3" fmla="*/ 713839 h 2249488"/>
              <a:gd name="connsiteX4" fmla="*/ 713839 w 2141537"/>
              <a:gd name="connsiteY4" fmla="*/ 1499666 h 2249488"/>
              <a:gd name="connsiteX5" fmla="*/ 0 w 2141537"/>
              <a:gd name="connsiteY5" fmla="*/ 2249488 h 2249488"/>
              <a:gd name="connsiteX6" fmla="*/ 0 w 2141537"/>
              <a:gd name="connsiteY6" fmla="*/ 0 h 2249488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2451199 w 3878897"/>
              <a:gd name="connsiteY4" fmla="*/ 1499666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1737360 w 3878897"/>
              <a:gd name="connsiteY0" fmla="*/ 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1737360 w 3878897"/>
              <a:gd name="connsiteY6" fmla="*/ 0 h 3328480"/>
              <a:gd name="connsiteX0" fmla="*/ 338328 w 3878897"/>
              <a:gd name="connsiteY0" fmla="*/ 2743200 h 3328480"/>
              <a:gd name="connsiteX1" fmla="*/ 3878897 w 3878897"/>
              <a:gd name="connsiteY1" fmla="*/ 0 h 3328480"/>
              <a:gd name="connsiteX2" fmla="*/ 3199315 w 3878897"/>
              <a:gd name="connsiteY2" fmla="*/ 713839 h 3328480"/>
              <a:gd name="connsiteX3" fmla="*/ 2451199 w 3878897"/>
              <a:gd name="connsiteY3" fmla="*/ 713839 h 3328480"/>
              <a:gd name="connsiteX4" fmla="*/ 320647 w 3878897"/>
              <a:gd name="connsiteY4" fmla="*/ 3246170 h 3328480"/>
              <a:gd name="connsiteX5" fmla="*/ 0 w 3878897"/>
              <a:gd name="connsiteY5" fmla="*/ 3328480 h 3328480"/>
              <a:gd name="connsiteX6" fmla="*/ 338328 w 3878897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3216996 w 3896578"/>
              <a:gd name="connsiteY2" fmla="*/ 713839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3896578"/>
              <a:gd name="connsiteY0" fmla="*/ 2743200 h 3328480"/>
              <a:gd name="connsiteX1" fmla="*/ 3896578 w 3896578"/>
              <a:gd name="connsiteY1" fmla="*/ 0 h 3328480"/>
              <a:gd name="connsiteX2" fmla="*/ 748116 w 3896578"/>
              <a:gd name="connsiteY2" fmla="*/ 860143 h 3328480"/>
              <a:gd name="connsiteX3" fmla="*/ 0 w 3896578"/>
              <a:gd name="connsiteY3" fmla="*/ 2259175 h 3328480"/>
              <a:gd name="connsiteX4" fmla="*/ 338328 w 3896578"/>
              <a:gd name="connsiteY4" fmla="*/ 3246170 h 3328480"/>
              <a:gd name="connsiteX5" fmla="*/ 17681 w 3896578"/>
              <a:gd name="connsiteY5" fmla="*/ 3328480 h 3328480"/>
              <a:gd name="connsiteX6" fmla="*/ 356009 w 3896578"/>
              <a:gd name="connsiteY6" fmla="*/ 2743200 h 3328480"/>
              <a:gd name="connsiteX0" fmla="*/ 356009 w 748116"/>
              <a:gd name="connsiteY0" fmla="*/ 1883057 h 2468337"/>
              <a:gd name="connsiteX1" fmla="*/ 659602 w 748116"/>
              <a:gd name="connsiteY1" fmla="*/ 1956209 h 2468337"/>
              <a:gd name="connsiteX2" fmla="*/ 748116 w 748116"/>
              <a:gd name="connsiteY2" fmla="*/ 0 h 2468337"/>
              <a:gd name="connsiteX3" fmla="*/ 0 w 748116"/>
              <a:gd name="connsiteY3" fmla="*/ 1399032 h 2468337"/>
              <a:gd name="connsiteX4" fmla="*/ 338328 w 748116"/>
              <a:gd name="connsiteY4" fmla="*/ 2386027 h 2468337"/>
              <a:gd name="connsiteX5" fmla="*/ 17681 w 748116"/>
              <a:gd name="connsiteY5" fmla="*/ 2468337 h 2468337"/>
              <a:gd name="connsiteX6" fmla="*/ 356009 w 748116"/>
              <a:gd name="connsiteY6" fmla="*/ 1883057 h 2468337"/>
              <a:gd name="connsiteX0" fmla="*/ 356009 w 659602"/>
              <a:gd name="connsiteY0" fmla="*/ 484025 h 1069305"/>
              <a:gd name="connsiteX1" fmla="*/ 659602 w 659602"/>
              <a:gd name="connsiteY1" fmla="*/ 557177 h 1069305"/>
              <a:gd name="connsiteX2" fmla="*/ 501228 w 659602"/>
              <a:gd name="connsiteY2" fmla="*/ 18288 h 1069305"/>
              <a:gd name="connsiteX3" fmla="*/ 0 w 659602"/>
              <a:gd name="connsiteY3" fmla="*/ 0 h 1069305"/>
              <a:gd name="connsiteX4" fmla="*/ 338328 w 659602"/>
              <a:gd name="connsiteY4" fmla="*/ 986995 h 1069305"/>
              <a:gd name="connsiteX5" fmla="*/ 17681 w 659602"/>
              <a:gd name="connsiteY5" fmla="*/ 1069305 h 1069305"/>
              <a:gd name="connsiteX6" fmla="*/ 356009 w 659602"/>
              <a:gd name="connsiteY6" fmla="*/ 484025 h 1069305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38328 w 712625"/>
              <a:gd name="connsiteY4" fmla="*/ 986995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2625 w 712625"/>
              <a:gd name="connsiteY0" fmla="*/ 1316129 h 1316129"/>
              <a:gd name="connsiteX1" fmla="*/ 659602 w 712625"/>
              <a:gd name="connsiteY1" fmla="*/ 557177 h 1316129"/>
              <a:gd name="connsiteX2" fmla="*/ 501228 w 712625"/>
              <a:gd name="connsiteY2" fmla="*/ 18288 h 1316129"/>
              <a:gd name="connsiteX3" fmla="*/ 0 w 712625"/>
              <a:gd name="connsiteY3" fmla="*/ 0 h 1316129"/>
              <a:gd name="connsiteX4" fmla="*/ 310896 w 712625"/>
              <a:gd name="connsiteY4" fmla="*/ 447499 h 1316129"/>
              <a:gd name="connsiteX5" fmla="*/ 17681 w 712625"/>
              <a:gd name="connsiteY5" fmla="*/ 1069305 h 1316129"/>
              <a:gd name="connsiteX6" fmla="*/ 712625 w 712625"/>
              <a:gd name="connsiteY6" fmla="*/ 1316129 h 1316129"/>
              <a:gd name="connsiteX0" fmla="*/ 713232 w 713232"/>
              <a:gd name="connsiteY0" fmla="*/ 1316129 h 1316129"/>
              <a:gd name="connsiteX1" fmla="*/ 660209 w 713232"/>
              <a:gd name="connsiteY1" fmla="*/ 557177 h 1316129"/>
              <a:gd name="connsiteX2" fmla="*/ 501835 w 713232"/>
              <a:gd name="connsiteY2" fmla="*/ 18288 h 1316129"/>
              <a:gd name="connsiteX3" fmla="*/ 607 w 713232"/>
              <a:gd name="connsiteY3" fmla="*/ 0 h 1316129"/>
              <a:gd name="connsiteX4" fmla="*/ 311503 w 713232"/>
              <a:gd name="connsiteY4" fmla="*/ 447499 h 1316129"/>
              <a:gd name="connsiteX5" fmla="*/ 0 w 713232"/>
              <a:gd name="connsiteY5" fmla="*/ 1005297 h 1316129"/>
              <a:gd name="connsiteX6" fmla="*/ 713232 w 713232"/>
              <a:gd name="connsiteY6" fmla="*/ 1316129 h 1316129"/>
              <a:gd name="connsiteX0" fmla="*/ 338328 w 660209"/>
              <a:gd name="connsiteY0" fmla="*/ 1014377 h 1014377"/>
              <a:gd name="connsiteX1" fmla="*/ 660209 w 660209"/>
              <a:gd name="connsiteY1" fmla="*/ 557177 h 1014377"/>
              <a:gd name="connsiteX2" fmla="*/ 501835 w 660209"/>
              <a:gd name="connsiteY2" fmla="*/ 18288 h 1014377"/>
              <a:gd name="connsiteX3" fmla="*/ 607 w 660209"/>
              <a:gd name="connsiteY3" fmla="*/ 0 h 1014377"/>
              <a:gd name="connsiteX4" fmla="*/ 311503 w 660209"/>
              <a:gd name="connsiteY4" fmla="*/ 447499 h 1014377"/>
              <a:gd name="connsiteX5" fmla="*/ 0 w 660209"/>
              <a:gd name="connsiteY5" fmla="*/ 1005297 h 1014377"/>
              <a:gd name="connsiteX6" fmla="*/ 338328 w 660209"/>
              <a:gd name="connsiteY6" fmla="*/ 1014377 h 1014377"/>
              <a:gd name="connsiteX0" fmla="*/ 356771 w 678652"/>
              <a:gd name="connsiteY0" fmla="*/ 1071527 h 1071527"/>
              <a:gd name="connsiteX1" fmla="*/ 678652 w 678652"/>
              <a:gd name="connsiteY1" fmla="*/ 614327 h 1071527"/>
              <a:gd name="connsiteX2" fmla="*/ 520278 w 678652"/>
              <a:gd name="connsiteY2" fmla="*/ 75438 h 1071527"/>
              <a:gd name="connsiteX3" fmla="*/ 0 w 678652"/>
              <a:gd name="connsiteY3" fmla="*/ 0 h 1071527"/>
              <a:gd name="connsiteX4" fmla="*/ 329946 w 678652"/>
              <a:gd name="connsiteY4" fmla="*/ 504649 h 1071527"/>
              <a:gd name="connsiteX5" fmla="*/ 18443 w 678652"/>
              <a:gd name="connsiteY5" fmla="*/ 1062447 h 1071527"/>
              <a:gd name="connsiteX6" fmla="*/ 356771 w 678652"/>
              <a:gd name="connsiteY6" fmla="*/ 1071527 h 1071527"/>
              <a:gd name="connsiteX0" fmla="*/ 356771 w 678652"/>
              <a:gd name="connsiteY0" fmla="*/ 1075464 h 1075464"/>
              <a:gd name="connsiteX1" fmla="*/ 678652 w 678652"/>
              <a:gd name="connsiteY1" fmla="*/ 618264 h 1075464"/>
              <a:gd name="connsiteX2" fmla="*/ 183728 w 678652"/>
              <a:gd name="connsiteY2" fmla="*/ 0 h 1075464"/>
              <a:gd name="connsiteX3" fmla="*/ 0 w 678652"/>
              <a:gd name="connsiteY3" fmla="*/ 3937 h 1075464"/>
              <a:gd name="connsiteX4" fmla="*/ 329946 w 678652"/>
              <a:gd name="connsiteY4" fmla="*/ 508586 h 1075464"/>
              <a:gd name="connsiteX5" fmla="*/ 18443 w 678652"/>
              <a:gd name="connsiteY5" fmla="*/ 1066384 h 1075464"/>
              <a:gd name="connsiteX6" fmla="*/ 356771 w 678652"/>
              <a:gd name="connsiteY6" fmla="*/ 1075464 h 1075464"/>
              <a:gd name="connsiteX0" fmla="*/ 356771 w 551652"/>
              <a:gd name="connsiteY0" fmla="*/ 1075464 h 1075464"/>
              <a:gd name="connsiteX1" fmla="*/ 551652 w 551652"/>
              <a:gd name="connsiteY1" fmla="*/ 538889 h 1075464"/>
              <a:gd name="connsiteX2" fmla="*/ 183728 w 551652"/>
              <a:gd name="connsiteY2" fmla="*/ 0 h 1075464"/>
              <a:gd name="connsiteX3" fmla="*/ 0 w 551652"/>
              <a:gd name="connsiteY3" fmla="*/ 3937 h 1075464"/>
              <a:gd name="connsiteX4" fmla="*/ 329946 w 551652"/>
              <a:gd name="connsiteY4" fmla="*/ 508586 h 1075464"/>
              <a:gd name="connsiteX5" fmla="*/ 18443 w 551652"/>
              <a:gd name="connsiteY5" fmla="*/ 1066384 h 1075464"/>
              <a:gd name="connsiteX6" fmla="*/ 356771 w 551652"/>
              <a:gd name="connsiteY6" fmla="*/ 1075464 h 1075464"/>
              <a:gd name="connsiteX0" fmla="*/ 267871 w 551652"/>
              <a:gd name="connsiteY0" fmla="*/ 1084989 h 1084989"/>
              <a:gd name="connsiteX1" fmla="*/ 551652 w 551652"/>
              <a:gd name="connsiteY1" fmla="*/ 538889 h 1084989"/>
              <a:gd name="connsiteX2" fmla="*/ 183728 w 551652"/>
              <a:gd name="connsiteY2" fmla="*/ 0 h 1084989"/>
              <a:gd name="connsiteX3" fmla="*/ 0 w 551652"/>
              <a:gd name="connsiteY3" fmla="*/ 3937 h 1084989"/>
              <a:gd name="connsiteX4" fmla="*/ 329946 w 551652"/>
              <a:gd name="connsiteY4" fmla="*/ 508586 h 1084989"/>
              <a:gd name="connsiteX5" fmla="*/ 18443 w 551652"/>
              <a:gd name="connsiteY5" fmla="*/ 1066384 h 1084989"/>
              <a:gd name="connsiteX6" fmla="*/ 267871 w 551652"/>
              <a:gd name="connsiteY6" fmla="*/ 1084989 h 1084989"/>
              <a:gd name="connsiteX0" fmla="*/ 204371 w 551652"/>
              <a:gd name="connsiteY0" fmla="*/ 1081814 h 1081814"/>
              <a:gd name="connsiteX1" fmla="*/ 551652 w 551652"/>
              <a:gd name="connsiteY1" fmla="*/ 538889 h 1081814"/>
              <a:gd name="connsiteX2" fmla="*/ 183728 w 551652"/>
              <a:gd name="connsiteY2" fmla="*/ 0 h 1081814"/>
              <a:gd name="connsiteX3" fmla="*/ 0 w 551652"/>
              <a:gd name="connsiteY3" fmla="*/ 3937 h 1081814"/>
              <a:gd name="connsiteX4" fmla="*/ 329946 w 551652"/>
              <a:gd name="connsiteY4" fmla="*/ 508586 h 1081814"/>
              <a:gd name="connsiteX5" fmla="*/ 18443 w 551652"/>
              <a:gd name="connsiteY5" fmla="*/ 1066384 h 1081814"/>
              <a:gd name="connsiteX6" fmla="*/ 204371 w 551652"/>
              <a:gd name="connsiteY6" fmla="*/ 1081814 h 1081814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33728 w 555434"/>
              <a:gd name="connsiteY4" fmla="*/ 5085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2778 w 555434"/>
              <a:gd name="connsiteY4" fmla="*/ 53398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278959 w 555434"/>
              <a:gd name="connsiteY4" fmla="*/ 553036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3782 w 555434"/>
              <a:gd name="connsiteY3" fmla="*/ 3937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08153 w 555434"/>
              <a:gd name="connsiteY0" fmla="*/ 1081814 h 1082259"/>
              <a:gd name="connsiteX1" fmla="*/ 555434 w 555434"/>
              <a:gd name="connsiteY1" fmla="*/ 538889 h 1082259"/>
              <a:gd name="connsiteX2" fmla="*/ 187510 w 555434"/>
              <a:gd name="connsiteY2" fmla="*/ 0 h 1082259"/>
              <a:gd name="connsiteX3" fmla="*/ 49025 w 555434"/>
              <a:gd name="connsiteY3" fmla="*/ 27750 h 1082259"/>
              <a:gd name="connsiteX4" fmla="*/ 357541 w 555434"/>
              <a:gd name="connsiteY4" fmla="*/ 545893 h 1082259"/>
              <a:gd name="connsiteX5" fmla="*/ 0 w 555434"/>
              <a:gd name="connsiteY5" fmla="*/ 1082259 h 1082259"/>
              <a:gd name="connsiteX6" fmla="*/ 208153 w 555434"/>
              <a:gd name="connsiteY6" fmla="*/ 1081814 h 1082259"/>
              <a:gd name="connsiteX0" fmla="*/ 211515 w 558796"/>
              <a:gd name="connsiteY0" fmla="*/ 1081814 h 1082259"/>
              <a:gd name="connsiteX1" fmla="*/ 558796 w 558796"/>
              <a:gd name="connsiteY1" fmla="*/ 538889 h 1082259"/>
              <a:gd name="connsiteX2" fmla="*/ 190872 w 558796"/>
              <a:gd name="connsiteY2" fmla="*/ 0 h 1082259"/>
              <a:gd name="connsiteX3" fmla="*/ 0 w 558796"/>
              <a:gd name="connsiteY3" fmla="*/ 6318 h 1082259"/>
              <a:gd name="connsiteX4" fmla="*/ 360903 w 558796"/>
              <a:gd name="connsiteY4" fmla="*/ 545893 h 1082259"/>
              <a:gd name="connsiteX5" fmla="*/ 3362 w 558796"/>
              <a:gd name="connsiteY5" fmla="*/ 1082259 h 1082259"/>
              <a:gd name="connsiteX6" fmla="*/ 211515 w 558796"/>
              <a:gd name="connsiteY6" fmla="*/ 1081814 h 1082259"/>
              <a:gd name="connsiteX0" fmla="*/ 211515 w 558796"/>
              <a:gd name="connsiteY0" fmla="*/ 1079433 h 1079878"/>
              <a:gd name="connsiteX1" fmla="*/ 558796 w 558796"/>
              <a:gd name="connsiteY1" fmla="*/ 536508 h 1079878"/>
              <a:gd name="connsiteX2" fmla="*/ 195635 w 558796"/>
              <a:gd name="connsiteY2" fmla="*/ 0 h 1079878"/>
              <a:gd name="connsiteX3" fmla="*/ 0 w 558796"/>
              <a:gd name="connsiteY3" fmla="*/ 3937 h 1079878"/>
              <a:gd name="connsiteX4" fmla="*/ 360903 w 558796"/>
              <a:gd name="connsiteY4" fmla="*/ 543512 h 1079878"/>
              <a:gd name="connsiteX5" fmla="*/ 3362 w 558796"/>
              <a:gd name="connsiteY5" fmla="*/ 1079878 h 1079878"/>
              <a:gd name="connsiteX6" fmla="*/ 211515 w 558796"/>
              <a:gd name="connsiteY6" fmla="*/ 1079433 h 1079878"/>
              <a:gd name="connsiteX0" fmla="*/ 211515 w 558796"/>
              <a:gd name="connsiteY0" fmla="*/ 1079433 h 1079433"/>
              <a:gd name="connsiteX1" fmla="*/ 558796 w 558796"/>
              <a:gd name="connsiteY1" fmla="*/ 536508 h 1079433"/>
              <a:gd name="connsiteX2" fmla="*/ 195635 w 558796"/>
              <a:gd name="connsiteY2" fmla="*/ 0 h 1079433"/>
              <a:gd name="connsiteX3" fmla="*/ 0 w 558796"/>
              <a:gd name="connsiteY3" fmla="*/ 3937 h 1079433"/>
              <a:gd name="connsiteX4" fmla="*/ 360903 w 558796"/>
              <a:gd name="connsiteY4" fmla="*/ 543512 h 1079433"/>
              <a:gd name="connsiteX5" fmla="*/ 74799 w 558796"/>
              <a:gd name="connsiteY5" fmla="*/ 1065590 h 1079433"/>
              <a:gd name="connsiteX6" fmla="*/ 211515 w 558796"/>
              <a:gd name="connsiteY6" fmla="*/ 1079433 h 1079433"/>
              <a:gd name="connsiteX0" fmla="*/ 211515 w 558796"/>
              <a:gd name="connsiteY0" fmla="*/ 107943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11515 w 558796"/>
              <a:gd name="connsiteY6" fmla="*/ 1079433 h 1079877"/>
              <a:gd name="connsiteX0" fmla="*/ 201990 w 558796"/>
              <a:gd name="connsiteY0" fmla="*/ 1055621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55621 h 1079877"/>
              <a:gd name="connsiteX0" fmla="*/ 201990 w 558796"/>
              <a:gd name="connsiteY0" fmla="*/ 1077053 h 1079877"/>
              <a:gd name="connsiteX1" fmla="*/ 558796 w 558796"/>
              <a:gd name="connsiteY1" fmla="*/ 536508 h 1079877"/>
              <a:gd name="connsiteX2" fmla="*/ 195635 w 558796"/>
              <a:gd name="connsiteY2" fmla="*/ 0 h 1079877"/>
              <a:gd name="connsiteX3" fmla="*/ 0 w 558796"/>
              <a:gd name="connsiteY3" fmla="*/ 3937 h 1079877"/>
              <a:gd name="connsiteX4" fmla="*/ 360903 w 558796"/>
              <a:gd name="connsiteY4" fmla="*/ 543512 h 1079877"/>
              <a:gd name="connsiteX5" fmla="*/ 3361 w 558796"/>
              <a:gd name="connsiteY5" fmla="*/ 1079877 h 1079877"/>
              <a:gd name="connsiteX6" fmla="*/ 201990 w 558796"/>
              <a:gd name="connsiteY6" fmla="*/ 1077053 h 1079877"/>
              <a:gd name="connsiteX0" fmla="*/ 201990 w 515934"/>
              <a:gd name="connsiteY0" fmla="*/ 1077053 h 1079877"/>
              <a:gd name="connsiteX1" fmla="*/ 515934 w 515934"/>
              <a:gd name="connsiteY1" fmla="*/ 560321 h 1079877"/>
              <a:gd name="connsiteX2" fmla="*/ 195635 w 515934"/>
              <a:gd name="connsiteY2" fmla="*/ 0 h 1079877"/>
              <a:gd name="connsiteX3" fmla="*/ 0 w 515934"/>
              <a:gd name="connsiteY3" fmla="*/ 3937 h 1079877"/>
              <a:gd name="connsiteX4" fmla="*/ 360903 w 515934"/>
              <a:gd name="connsiteY4" fmla="*/ 543512 h 1079877"/>
              <a:gd name="connsiteX5" fmla="*/ 3361 w 515934"/>
              <a:gd name="connsiteY5" fmla="*/ 1079877 h 1079877"/>
              <a:gd name="connsiteX6" fmla="*/ 201990 w 515934"/>
              <a:gd name="connsiteY6" fmla="*/ 1077053 h 1079877"/>
              <a:gd name="connsiteX0" fmla="*/ 201990 w 563559"/>
              <a:gd name="connsiteY0" fmla="*/ 1077053 h 1079877"/>
              <a:gd name="connsiteX1" fmla="*/ 563559 w 563559"/>
              <a:gd name="connsiteY1" fmla="*/ 543652 h 1079877"/>
              <a:gd name="connsiteX2" fmla="*/ 195635 w 563559"/>
              <a:gd name="connsiteY2" fmla="*/ 0 h 1079877"/>
              <a:gd name="connsiteX3" fmla="*/ 0 w 563559"/>
              <a:gd name="connsiteY3" fmla="*/ 3937 h 1079877"/>
              <a:gd name="connsiteX4" fmla="*/ 360903 w 563559"/>
              <a:gd name="connsiteY4" fmla="*/ 543512 h 1079877"/>
              <a:gd name="connsiteX5" fmla="*/ 3361 w 563559"/>
              <a:gd name="connsiteY5" fmla="*/ 1079877 h 1079877"/>
              <a:gd name="connsiteX6" fmla="*/ 201990 w 563559"/>
              <a:gd name="connsiteY6" fmla="*/ 1077053 h 1079877"/>
              <a:gd name="connsiteX0" fmla="*/ 201990 w 563559"/>
              <a:gd name="connsiteY0" fmla="*/ 1077879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77879 h 1080703"/>
              <a:gd name="connsiteX0" fmla="*/ 201990 w 563559"/>
              <a:gd name="connsiteY0" fmla="*/ 1080260 h 1080703"/>
              <a:gd name="connsiteX1" fmla="*/ 563559 w 563559"/>
              <a:gd name="connsiteY1" fmla="*/ 544478 h 1080703"/>
              <a:gd name="connsiteX2" fmla="*/ 195635 w 563559"/>
              <a:gd name="connsiteY2" fmla="*/ 826 h 1080703"/>
              <a:gd name="connsiteX3" fmla="*/ 0 w 563559"/>
              <a:gd name="connsiteY3" fmla="*/ 0 h 1080703"/>
              <a:gd name="connsiteX4" fmla="*/ 360903 w 563559"/>
              <a:gd name="connsiteY4" fmla="*/ 544338 h 1080703"/>
              <a:gd name="connsiteX5" fmla="*/ 3361 w 563559"/>
              <a:gd name="connsiteY5" fmla="*/ 1080703 h 1080703"/>
              <a:gd name="connsiteX6" fmla="*/ 201990 w 563559"/>
              <a:gd name="connsiteY6" fmla="*/ 1080260 h 108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559" h="1080703">
                <a:moveTo>
                  <a:pt x="201990" y="1080260"/>
                </a:moveTo>
                <a:lnTo>
                  <a:pt x="563559" y="544478"/>
                </a:lnTo>
                <a:lnTo>
                  <a:pt x="195635" y="826"/>
                </a:lnTo>
                <a:lnTo>
                  <a:pt x="0" y="0"/>
                </a:lnTo>
                <a:lnTo>
                  <a:pt x="360903" y="544338"/>
                </a:lnTo>
                <a:lnTo>
                  <a:pt x="3361" y="1080703"/>
                </a:lnTo>
                <a:lnTo>
                  <a:pt x="201990" y="10802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>
            <a:normAutofit/>
          </a:bodyPr>
          <a:lstStyle>
            <a:lvl1pPr>
              <a:defRPr sz="100">
                <a:ln>
                  <a:noFill/>
                </a:ln>
                <a:noFill/>
              </a:defRPr>
            </a:lvl1pPr>
          </a:lstStyle>
          <a:p>
            <a:r>
              <a:rPr lang="de-DE" dirty="0"/>
              <a:t>b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A247EA-604A-3233-FED1-B63C2E7AE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  <p:sp>
        <p:nvSpPr>
          <p:cNvPr id="6" name="Textplatzhalter 6">
            <a:extLst>
              <a:ext uri="{FF2B5EF4-FFF2-40B4-BE49-F238E27FC236}">
                <a16:creationId xmlns:a16="http://schemas.microsoft.com/office/drawing/2014/main" id="{419A7DF5-7949-95F4-6B60-D32BB148E9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2286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47468" y="2620928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81830" y="2647538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315" y="2627975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978AB2CD-9185-46B1-BF77-32C7DAE7DB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8520" y="3796585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7C58404-E556-453C-8470-38BD4F23F0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882" y="3823195"/>
            <a:ext cx="55046" cy="6732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9A7E67FB-018B-446F-A3FD-C21E2E54FF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8367" y="3803632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091AEE7D-F12E-4FF3-A051-3AC799CDC0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32680" y="4946116"/>
            <a:ext cx="4114799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E7C7A07B-0E93-4219-94BD-6562993D4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7042" y="4972726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655CF150-9F36-4B9A-A3FB-B50BE22F05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12527" y="4953163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F5015E4-83FD-0629-FA28-F6BD777EF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381494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3990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BFCAFEE-15D4-48F2-A29A-6598C6E7F0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8352" y="4218242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94A8A35-77DC-44A5-AA48-E523BC6BE9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63837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FB2BB4B0-4CDD-4BC8-A0E3-E5CCAEA92C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283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796B4AC1-5A92-4EEE-964D-83E32FEAEB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77198" y="2861391"/>
            <a:ext cx="55046" cy="6732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EA39C076-40E3-451A-8760-044B0041A5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2268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D2998CE9-515A-4669-8826-B361D588FC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559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142978B4-1906-4B9D-B2EA-8833449B80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6921" y="2861391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1DD2517A-40A8-46AD-95E1-34CBBB26BE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02406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126084A9-A644-4640-9A06-7CCA62338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036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C4EB1A83-EE83-4DC8-8C44-7F0C75ACFD5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54726" y="4218242"/>
            <a:ext cx="55046" cy="6732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7051E50-C986-49B6-A96F-3AFD0F598F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0021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32CF9A30-C68B-4F3F-A642-433CF9C213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066454" y="4184258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u="none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2" name="Textplatzhalter 9">
            <a:extLst>
              <a:ext uri="{FF2B5EF4-FFF2-40B4-BE49-F238E27FC236}">
                <a16:creationId xmlns:a16="http://schemas.microsoft.com/office/drawing/2014/main" id="{16505679-8764-4EE3-ADFD-5C0DE9F2C2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00816" y="4218242"/>
            <a:ext cx="55046" cy="6732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00" u="sng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3AF873C9-C698-440B-9242-6CEF9A5134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6301" y="4176551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u="none" cap="all" spc="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BAC7C4CC-6130-4B20-AABC-0CBDCB2A59A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68116" y="2827407"/>
            <a:ext cx="1528327" cy="7118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5" name="Textplatzhalter 9">
            <a:extLst>
              <a:ext uri="{FF2B5EF4-FFF2-40B4-BE49-F238E27FC236}">
                <a16:creationId xmlns:a16="http://schemas.microsoft.com/office/drawing/2014/main" id="{EE56E0D7-E723-485B-BECC-37D8C3868B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2478" y="2861391"/>
            <a:ext cx="55046" cy="673200"/>
          </a:xfr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80E343FE-787C-45CE-A882-2346B2FE0C5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7963" y="2819700"/>
            <a:ext cx="1166650" cy="71182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6300" b="1" i="0" cap="all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864CF8-7BCE-0483-F20C-A5215A86E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7F4B97E3-FA04-4359-82E2-DEAC684331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172836"/>
            <a:ext cx="3695344" cy="37167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38" name="Textplatzhalter 6">
            <a:extLst>
              <a:ext uri="{FF2B5EF4-FFF2-40B4-BE49-F238E27FC236}">
                <a16:creationId xmlns:a16="http://schemas.microsoft.com/office/drawing/2014/main" id="{5F7077CA-74B8-422B-A398-720CF02252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6310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EFCB77F5-C091-440F-A96D-A44B08BAB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58127" y="2291823"/>
            <a:ext cx="2648597" cy="178265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5000" b="1" i="0" cap="all" spc="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060926D1-1A37-4B7A-AF4C-C3BC136F2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16310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AFF01A7A-86AD-41C0-9502-20E1B84D80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58127" y="4199597"/>
            <a:ext cx="2537972" cy="19916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7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3D67ACA3-44B7-4200-977B-799197B845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709" y="2923809"/>
            <a:ext cx="822139" cy="5051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5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VS.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D26B93-0E1B-DD4A-C3B9-D300E67006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0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7" y="2695006"/>
            <a:ext cx="475980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09BAF3A-62AC-9D7B-B8D6-45901BF96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B5D0F5-099D-FC01-C299-4FE8995E8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88B2BB7-4FB5-5A97-228F-96508B44A1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B62C993-5DDF-4148-8ABF-0759DB2008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337" y="2695006"/>
            <a:ext cx="3850914" cy="319461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5980113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E0B526-5147-4630-9F65-555373D22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31225" y="1803863"/>
            <a:ext cx="1512000" cy="1512000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1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Das ist ein mehrzeiliger Störer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2B6FDF-C197-33C6-0511-303F6DB03A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0977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EC3557D3-88F3-47C8-9F17-ABA8A54411D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01625" y="1792288"/>
            <a:ext cx="11096477" cy="4287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1DE09F-7596-26D8-EA4B-4064162AD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eb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8B20D395-B3F8-4A17-8E4F-73BB5BC597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024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647F9954-07D8-4D6F-81CD-F9BB42699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024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1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9B1F08D-961F-4525-BCDE-D5DF9ACDD1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052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113201DF-F85F-4054-A5C3-57782AFBF5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760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5FADE8D4-C268-4C52-8091-CD9793CF5D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7601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2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EF300C22-1118-4324-8760-1B03E0D82C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2562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56AF519-A295-4A39-944B-F283EDF62FF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1761" y="2189554"/>
            <a:ext cx="2495976" cy="3338328"/>
          </a:xfrm>
          <a:solidFill>
            <a:schemeClr val="bg1"/>
          </a:solidFill>
          <a:effectLst>
            <a:outerShdw blurRad="50800" sx="102000" sy="102000" algn="ctr" rotWithShape="0">
              <a:prstClr val="black">
                <a:alpha val="40000"/>
              </a:prstClr>
            </a:outerShdw>
          </a:effectLst>
        </p:spPr>
        <p:txBody>
          <a:bodyPr lIns="288000" tIns="900000" rIns="252000" bIns="2160000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50" cap="none" baseline="0"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fr-FR" dirty="0" err="1"/>
              <a:t>Fließtext</a:t>
            </a:r>
            <a:endParaRPr lang="fr-FR" dirty="0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99267E40-1E42-49BF-BF17-26F50EEBC4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61761" y="2189554"/>
            <a:ext cx="2495976" cy="673504"/>
          </a:xfrm>
          <a:solidFill>
            <a:schemeClr val="tx2"/>
          </a:solidFill>
        </p:spPr>
        <p:txBody>
          <a:bodyPr lIns="288000" tIns="108000" rIns="108000" bIns="108000" anchor="ctr" anchorCtr="0">
            <a:normAutofit/>
          </a:bodyPr>
          <a:lstStyle>
            <a:lvl1pPr marL="0" indent="0">
              <a:lnSpc>
                <a:spcPct val="105000"/>
              </a:lnSpc>
              <a:spcAft>
                <a:spcPts val="0"/>
              </a:spcAft>
              <a:buNone/>
              <a:defRPr sz="2200" b="1" cap="all" spc="100" baseline="0">
                <a:solidFill>
                  <a:schemeClr val="bg1"/>
                </a:solidFill>
                <a:latin typeface="+mj-lt"/>
              </a:defRPr>
            </a:lvl1pPr>
            <a:lvl2pPr>
              <a:spcAft>
                <a:spcPts val="500"/>
              </a:spcAft>
              <a:defRPr sz="2400" cap="none" baseline="0">
                <a:solidFill>
                  <a:schemeClr val="bg1"/>
                </a:solidFill>
                <a:latin typeface="MarkPro-Heavy" panose="020B0904020101010102" pitchFamily="34" charset="0"/>
              </a:defRPr>
            </a:lvl2pPr>
          </a:lstStyle>
          <a:p>
            <a:pPr lvl="0"/>
            <a:r>
              <a:rPr lang="de-DE" dirty="0"/>
              <a:t>Item 3</a:t>
            </a:r>
          </a:p>
        </p:txBody>
      </p:sp>
      <p:sp>
        <p:nvSpPr>
          <p:cNvPr id="27" name="Textplatzhalter 14">
            <a:extLst>
              <a:ext uri="{FF2B5EF4-FFF2-40B4-BE49-F238E27FC236}">
                <a16:creationId xmlns:a16="http://schemas.microsoft.com/office/drawing/2014/main" id="{D5C82458-DEBB-4948-B3D9-7458F7627D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29789" y="5028212"/>
            <a:ext cx="2017335" cy="2402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5000"/>
              </a:lnSpc>
              <a:spcAft>
                <a:spcPts val="100"/>
              </a:spcAft>
              <a:buNone/>
              <a:defRPr sz="185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Attribut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814BEA2-C869-C5A2-6B50-C44F74468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0" name="Tabellenplatzhalter 9">
            <a:extLst>
              <a:ext uri="{FF2B5EF4-FFF2-40B4-BE49-F238E27FC236}">
                <a16:creationId xmlns:a16="http://schemas.microsoft.com/office/drawing/2014/main" id="{39B4A621-BD35-4577-9213-910067D481A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0" y="1900238"/>
            <a:ext cx="8924925" cy="38750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090F04-3EAE-FD70-4711-9DD65DF52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025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6892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69A263F3-42FB-4372-B1E9-C014FADDA3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5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187325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92445" y="599598"/>
            <a:ext cx="4898501" cy="15732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594C98-667F-4BAE-A18E-5E10F7EF1D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2446" y="2557846"/>
            <a:ext cx="4898501" cy="333177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Fließtext</a:t>
            </a:r>
          </a:p>
        </p:txBody>
      </p:sp>
    </p:spTree>
    <p:extLst>
      <p:ext uri="{BB962C8B-B14F-4D97-AF65-F5344CB8AC3E}">
        <p14:creationId xmlns:p14="http://schemas.microsoft.com/office/powerpoint/2010/main" val="40453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1A9643CF-09F8-46F0-A85E-BEC1C89090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36624" y="1985209"/>
            <a:ext cx="4369113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7FD84EEC-A3FF-4D01-8712-A447966FEF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9250" y="5139678"/>
            <a:ext cx="4376487" cy="623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C8F31F-F14F-965D-2EA8-0312B375E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24750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5" name="Bildplatzhalter 17">
            <a:extLst>
              <a:ext uri="{FF2B5EF4-FFF2-40B4-BE49-F238E27FC236}">
                <a16:creationId xmlns:a16="http://schemas.microsoft.com/office/drawing/2014/main" id="{0F048228-0DF0-402D-8578-BB6FAD98C9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27811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D5D50B5-1FF8-4B59-A8C7-580DC76F61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0436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7" name="Bildplatzhalter 17">
            <a:extLst>
              <a:ext uri="{FF2B5EF4-FFF2-40B4-BE49-F238E27FC236}">
                <a16:creationId xmlns:a16="http://schemas.microsoft.com/office/drawing/2014/main" id="{EC1E1A0C-6E53-4A72-B0AB-4D0470458D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9597" y="1985209"/>
            <a:ext cx="2936516" cy="29236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0E93D3B-1E97-47DB-AFA1-8B02703D6D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2222" y="5139677"/>
            <a:ext cx="2943891" cy="89961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9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1F2EB5-C57C-FB62-D360-EEEBFB39AB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1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cap="all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24611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Infobox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A34C82C8-F61D-433A-9FFE-CAED874A9E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85800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C045A7B-5B31-422A-83FB-3D4BFACC99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9294" y="4449913"/>
            <a:ext cx="4988417" cy="1774617"/>
          </a:xfrm>
          <a:solidFill>
            <a:schemeClr val="tx2"/>
          </a:solidFill>
        </p:spPr>
        <p:txBody>
          <a:bodyPr lIns="432000" tIns="25200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 b="1" cap="all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AE5756B-540F-438C-B7F0-37C8BCA456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9294" y="5188944"/>
            <a:ext cx="4988417" cy="1035585"/>
          </a:xfrm>
        </p:spPr>
        <p:txBody>
          <a:bodyPr lIns="432000" tIns="0" rIns="360000" bIns="36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200" b="0" cap="none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Kurzer und prägnanter zweizeiliger Fließtext</a:t>
            </a:r>
          </a:p>
        </p:txBody>
      </p:sp>
    </p:spTree>
    <p:extLst>
      <p:ext uri="{BB962C8B-B14F-4D97-AF65-F5344CB8AC3E}">
        <p14:creationId xmlns:p14="http://schemas.microsoft.com/office/powerpoint/2010/main" val="38752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B5D0F5-099D-FC01-C299-4FE8995E8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6201D0B-11C1-F071-8AB1-05CEED2324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44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9940ED-27D3-41FB-95F3-CDAD983D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957B16-8C9B-4557-B0CB-DA0889F8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2DBF14E7-C9B2-4D3F-96E9-9D74D863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191250"/>
            <a:ext cx="7591806" cy="365125"/>
          </a:xfrm>
        </p:spPr>
        <p:txBody>
          <a:bodyPr/>
          <a:lstStyle/>
          <a:p>
            <a:r>
              <a:rPr lang="de-DE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24" y="599598"/>
            <a:ext cx="7502402" cy="56690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4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Kontakt</a:t>
            </a:r>
          </a:p>
        </p:txBody>
      </p:sp>
      <p:sp>
        <p:nvSpPr>
          <p:cNvPr id="11" name="Bildplatzhalter 17">
            <a:extLst>
              <a:ext uri="{FF2B5EF4-FFF2-40B4-BE49-F238E27FC236}">
                <a16:creationId xmlns:a16="http://schemas.microsoft.com/office/drawing/2014/main" id="{9C59E20E-C2C0-4E33-B3E4-C6393D04FC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25" y="1496113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3F7B660-580C-4885-8B09-28F7FB07D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0842" y="1496113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sp>
        <p:nvSpPr>
          <p:cNvPr id="19" name="Bildplatzhalter 17">
            <a:extLst>
              <a:ext uri="{FF2B5EF4-FFF2-40B4-BE49-F238E27FC236}">
                <a16:creationId xmlns:a16="http://schemas.microsoft.com/office/drawing/2014/main" id="{94693FE4-2E52-4497-A287-6C503A567F6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6025" y="3930969"/>
            <a:ext cx="2181603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24DC80A4-C4C7-47B5-9531-7001245B6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0842" y="3930969"/>
            <a:ext cx="4986318" cy="20126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Kontaktdaten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1DAB21-2A21-A158-8C7C-137F96E59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704" y="634928"/>
            <a:ext cx="11333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urz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120" y="503342"/>
            <a:ext cx="6048853" cy="28294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11700" b="1" i="0" cap="all" spc="3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Kurzer 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7C8469C-26CB-4716-A031-030AA27278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8" cy="6857999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248" y="3559367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9012AEB-5CF0-F93A-4438-7D54FE0165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Bl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C80F1D-2C0A-6AF2-46FE-AD7D4336C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12F7A99-B863-685F-B511-B953E3EDC3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C80F1D-2C0A-6AF2-46FE-AD7D4336C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582881E-AE1A-5881-E521-CA7F0CF635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0" y="0"/>
            <a:ext cx="5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lang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4"/>
            <a:ext cx="6048853" cy="225188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</a:t>
            </a:r>
          </a:p>
          <a:p>
            <a:pPr lvl="0"/>
            <a:r>
              <a:rPr lang="de-DE" dirty="0"/>
              <a:t>sehr langer </a:t>
            </a:r>
          </a:p>
          <a:p>
            <a:pPr lvl="0"/>
            <a:r>
              <a:rPr lang="de-DE" dirty="0" err="1"/>
              <a:t>titel</a:t>
            </a:r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61881071-07DE-4409-AF60-BC27C0FC7D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088" y="3052491"/>
            <a:ext cx="6000726" cy="10224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000" b="1" i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eine </a:t>
            </a:r>
          </a:p>
          <a:p>
            <a:pPr lvl="0"/>
            <a:r>
              <a:rPr lang="de-DE" dirty="0" err="1"/>
              <a:t>unterzeile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B20765B-7698-657B-F92A-F0AA88E0D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8" cy="68579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38A4BBA-5533-FB8A-C0A3-DD169611A1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Bla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763B46-3000-2A4B-F33B-44A507CC96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F6EAB91-05E8-E707-375B-53029666E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100" y="0"/>
            <a:ext cx="54228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A72FFD-289E-44FB-B3B7-B3F381AFB7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88" y="575533"/>
            <a:ext cx="6048853" cy="448976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buNone/>
              <a:defRPr sz="5800" b="1" i="0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Dies ist ein </a:t>
            </a:r>
          </a:p>
          <a:p>
            <a:pPr lvl="0"/>
            <a:r>
              <a:rPr lang="de-DE" dirty="0"/>
              <a:t>mehrzeiliger </a:t>
            </a:r>
          </a:p>
          <a:p>
            <a:pPr lvl="0"/>
            <a:r>
              <a:rPr lang="de-DE" dirty="0"/>
              <a:t>Kurztext auf </a:t>
            </a:r>
          </a:p>
          <a:p>
            <a:pPr lvl="0"/>
            <a:r>
              <a:rPr lang="de-DE" dirty="0"/>
              <a:t>einer Folie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BD05C3D-7AE9-94A0-E477-29C98E93A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1500" y="152400"/>
            <a:ext cx="5422898" cy="6857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AA5421-B18A-3493-5AAE-6EA8E613D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" y="5634763"/>
            <a:ext cx="213789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2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376F5D-1605-475B-BA9A-9DA449DD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4B1CF-1644-451E-B9D0-571AB5208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459B0F-CF53-4CE6-AAA9-5A9DD939E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191250"/>
            <a:ext cx="75247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Version </a:t>
            </a:r>
            <a:fld id="{E08A17A2-EC57-4834-A511-AE1223F79FAE}" type="datetimeFigureOut">
              <a:rPr lang="de-DE" smtClean="0"/>
              <a:pPr/>
              <a:t>27.01.2023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F83836-8115-47BE-A541-8B972AE31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12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7B531D-8855-4C57-AF73-66E7C75B8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0100" y="6191250"/>
            <a:ext cx="196215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D615D53-7C2B-4CCD-B617-647BB9BC65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9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89" r:id="rId3"/>
    <p:sldLayoutId id="2147483666" r:id="rId4"/>
    <p:sldLayoutId id="2147483669" r:id="rId5"/>
    <p:sldLayoutId id="2147483690" r:id="rId6"/>
    <p:sldLayoutId id="2147483668" r:id="rId7"/>
    <p:sldLayoutId id="2147483687" r:id="rId8"/>
    <p:sldLayoutId id="2147483670" r:id="rId9"/>
    <p:sldLayoutId id="2147483671" r:id="rId10"/>
    <p:sldLayoutId id="2147483672" r:id="rId11"/>
    <p:sldLayoutId id="2147483661" r:id="rId12"/>
    <p:sldLayoutId id="2147483662" r:id="rId13"/>
    <p:sldLayoutId id="2147483663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85" r:id="rId21"/>
    <p:sldLayoutId id="2147483679" r:id="rId22"/>
    <p:sldLayoutId id="2147483680" r:id="rId23"/>
    <p:sldLayoutId id="2147483664" r:id="rId24"/>
    <p:sldLayoutId id="2147483665" r:id="rId25"/>
    <p:sldLayoutId id="2147483682" r:id="rId26"/>
    <p:sldLayoutId id="2147483683" r:id="rId27"/>
    <p:sldLayoutId id="2147483686" r:id="rId28"/>
    <p:sldLayoutId id="2147483688" r:id="rId29"/>
    <p:sldLayoutId id="2147483684" r:id="rId30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9" Type="http://schemas.openxmlformats.org/officeDocument/2006/relationships/image" Target="../media/image51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4" Type="http://schemas.openxmlformats.org/officeDocument/2006/relationships/image" Target="../media/image5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7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BD5DC6EE-C85A-18B6-8076-DA9318F72FB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1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B86B69-A672-D9CC-9E82-78AD19F8CB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26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062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0F1D29F-CD2C-295D-E573-08FDAFDF19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Bildplatzhalter 9">
            <a:extLst>
              <a:ext uri="{FF2B5EF4-FFF2-40B4-BE49-F238E27FC236}">
                <a16:creationId xmlns:a16="http://schemas.microsoft.com/office/drawing/2014/main" id="{5F63E7B9-58B0-AAD4-5FE7-56BFA6DF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6BF59F-C52B-AADF-3DC6-1F7F9B383D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26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6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12732D31-CB3C-CA1A-C7A1-54601DFA30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DF5186-81EC-CFAB-8CD4-A5F09B2966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26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6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802EB9D3-E21D-D43E-ED8B-7E005374FE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5" name="Bildplatzhalter 7">
            <a:extLst>
              <a:ext uri="{FF2B5EF4-FFF2-40B4-BE49-F238E27FC236}">
                <a16:creationId xmlns:a16="http://schemas.microsoft.com/office/drawing/2014/main" id="{5F032DA5-DE93-A602-863C-0358F65904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1"/>
            <a:ext cx="12191999" cy="6858001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2560EC-6478-3338-535E-37556647568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26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52B95A7-95B0-B245-DCEC-DB40FFCA78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DF5186-81EC-CFAB-8CD4-A5F09B2966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26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5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1173C376-5AA4-0C97-D295-D6B788DAC5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9D7E21-6193-4ED6-A9C5-DE747120D9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Zwischentitel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DF5186-81EC-CFAB-8CD4-A5F09B2966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26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19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eck 84">
            <a:extLst>
              <a:ext uri="{FF2B5EF4-FFF2-40B4-BE49-F238E27FC236}">
                <a16:creationId xmlns:a16="http://schemas.microsoft.com/office/drawing/2014/main" id="{426A3F3F-8D85-4DEB-A0CC-292CFDA274CF}"/>
              </a:ext>
            </a:extLst>
          </p:cNvPr>
          <p:cNvSpPr/>
          <p:nvPr/>
        </p:nvSpPr>
        <p:spPr>
          <a:xfrm>
            <a:off x="628650" y="3729788"/>
            <a:ext cx="11023599" cy="21393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7383A-7C48-499C-B13E-AD1CC53F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8DD286F-F45A-45CF-B541-93DEDBD0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113C929-C97E-4283-BEB2-3C6F2F7A792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A093D1D5-DE78-4372-99F7-74BD2C4B19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Icons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851686F3-B1AE-4714-8D2B-B2E81440F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044" y="1959374"/>
            <a:ext cx="586302" cy="56362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EC19935A-89D1-48E1-A84F-248318966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638" y="1966248"/>
            <a:ext cx="305850" cy="54988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524A4FE-B1B8-4909-BBE8-7781FC32B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32" y="1968852"/>
            <a:ext cx="290062" cy="54467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8CC50A6-B97C-40DF-8AE7-3D59C860F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084" y="2042835"/>
            <a:ext cx="676353" cy="396707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7ED87ECF-05FE-44CC-9F96-A7CB502AF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964" y="2045293"/>
            <a:ext cx="534259" cy="39179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5712DDFF-53B1-4775-9A68-A042E81272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751" y="2048098"/>
            <a:ext cx="593870" cy="38617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A316CA5-2480-4376-90DC-CC1C5CCB52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12" y="1954162"/>
            <a:ext cx="334053" cy="57405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5F765260-3986-4392-9C9F-D8A9784535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808" y="2027422"/>
            <a:ext cx="514980" cy="42753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B5F202E0-331D-4FB7-BA2B-5A09597F64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588" y="2023985"/>
            <a:ext cx="602981" cy="434406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DBB2CC68-58C0-4BF0-9E6B-9136F72F8D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416" y="1969685"/>
            <a:ext cx="543006" cy="543006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6D046459-C96D-4697-B23C-A15FEF495A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8388" y="2002678"/>
            <a:ext cx="571126" cy="477021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42B10C3D-0738-4028-8D18-E5BBAF2E5EC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82" y="1970318"/>
            <a:ext cx="532009" cy="54174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AA1BA9C-8261-406B-B2D7-C81BEB0ECF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4093" y="2001760"/>
            <a:ext cx="814382" cy="47885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9BC1033-AB00-4ACA-8924-8698784CAD2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291" y="1993887"/>
            <a:ext cx="628013" cy="4946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904264-F1F6-20F8-50B5-097E9EDD48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903" y="2697608"/>
            <a:ext cx="557587" cy="5612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F1659E-D0C1-D1F8-38C9-BCF4A12A77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72" y="2684937"/>
            <a:ext cx="365688" cy="58654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0414BE-F92B-FBEE-E3F0-EAC80C25D4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3542" y="2717522"/>
            <a:ext cx="753104" cy="52137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8AF2629-7D0F-8DC5-7BBC-76BCAACE9E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28" y="2663213"/>
            <a:ext cx="358447" cy="62999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A1133D4-106A-AF48-672A-837E62737F7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458" y="2703038"/>
            <a:ext cx="477932" cy="55034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EB2DFF7-4C13-2EEB-3596-48A3100875A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7073" y="2708469"/>
            <a:ext cx="539484" cy="5394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BEB20D8-4819-6BB3-5C31-07A932D6FEC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39" y="2688556"/>
            <a:ext cx="579311" cy="5793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B9D2E33-85A6-61CE-B40D-5A70CFD2BB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34" y="2779073"/>
            <a:ext cx="745862" cy="398276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494D3CCA-8998-9126-AEB1-0BBB5EE90004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696" y="4200137"/>
            <a:ext cx="586998" cy="56362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8DCA32C3-5E0F-674F-2D6E-E1A3ADE5A92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8284" y="4207012"/>
            <a:ext cx="306558" cy="54987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910BD4B3-6467-8201-EFCF-857403BBE2EF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1432" y="4207011"/>
            <a:ext cx="290062" cy="549879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4F7BC520-0447-E71C-DDBC-229FA393AACE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084" y="4283307"/>
            <a:ext cx="676353" cy="397288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96608E13-DE14-70B4-D675-406642DF09B9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1027" y="4286056"/>
            <a:ext cx="536133" cy="391789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2284ED7-96A4-F7D1-45F7-47E928095CA2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751" y="4288118"/>
            <a:ext cx="593870" cy="387665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A4B4BD8D-9DA0-3A2A-E4C0-9872C4F8BDB7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4212" y="4193951"/>
            <a:ext cx="334052" cy="5760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B3DB8AB0-1586-6600-112E-793D59C6DC91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4855" y="4268185"/>
            <a:ext cx="516886" cy="427531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63F0AFF4-E99D-ECDD-F565-222755CE5C6A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8332" y="4264748"/>
            <a:ext cx="603494" cy="434405"/>
          </a:xfrm>
          <a:prstGeom prst="rect">
            <a:avLst/>
          </a:prstGeom>
        </p:spPr>
      </p:pic>
      <p:pic>
        <p:nvPicPr>
          <p:cNvPr id="59" name="Grafik 58">
            <a:extLst>
              <a:ext uri="{FF2B5EF4-FFF2-40B4-BE49-F238E27FC236}">
                <a16:creationId xmlns:a16="http://schemas.microsoft.com/office/drawing/2014/main" id="{DD2ECDD3-8563-B3D9-68DA-B07DC942A5E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8416" y="4210448"/>
            <a:ext cx="543006" cy="543006"/>
          </a:xfrm>
          <a:prstGeom prst="rect">
            <a:avLst/>
          </a:prstGeom>
        </p:spPr>
      </p:pic>
      <p:pic>
        <p:nvPicPr>
          <p:cNvPr id="60" name="Grafik 59">
            <a:extLst>
              <a:ext uri="{FF2B5EF4-FFF2-40B4-BE49-F238E27FC236}">
                <a16:creationId xmlns:a16="http://schemas.microsoft.com/office/drawing/2014/main" id="{808B1C83-1E26-CFEA-ABB8-82309ED15D42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8013" y="4243441"/>
            <a:ext cx="571875" cy="477021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A74A89F-96F4-9180-FCDB-6F88CF217F2F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6482" y="4210448"/>
            <a:ext cx="532009" cy="543006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0754232D-6D56-3EA0-6734-4C053881C2A6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093" y="4241552"/>
            <a:ext cx="814383" cy="480799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AF72EE19-555E-69B4-B6D2-30122C692D90}"/>
              </a:ext>
            </a:extLst>
          </p:cNvPr>
          <p:cNvPicPr>
            <a:picLocks noChangeAspect="1"/>
          </p:cNvPicPr>
          <p:nvPr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291" y="4233721"/>
            <a:ext cx="628014" cy="496460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95EF57AF-F22A-CD67-B4E9-1C2841C93E3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899" y="4914922"/>
            <a:ext cx="557588" cy="561208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4D92CA38-FFC5-BF5A-5E2C-075FC11F390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3169" y="4902251"/>
            <a:ext cx="365689" cy="586550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F4F5E09F-1F97-B920-229B-EBC6496150C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339" y="4934836"/>
            <a:ext cx="751506" cy="521380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2E2F009A-22AB-CC0E-E0DB-4C2F957EBCA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1328" y="4880526"/>
            <a:ext cx="358448" cy="630000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2D4291A2-57DA-2FB4-2CA8-C2F9E96223E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4458" y="4920352"/>
            <a:ext cx="477932" cy="550348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2A116F6B-5A0F-794D-F659-4E9CA8C40D8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66" y="4925784"/>
            <a:ext cx="468499" cy="539485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40AD6C21-8B11-5E65-7818-A183D0479D37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1241" y="4905870"/>
            <a:ext cx="579312" cy="579312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42F47459-7D39-2EF2-FC3C-BB70F305DB3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38" y="4996387"/>
            <a:ext cx="745863" cy="3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5020AA-940E-4D87-B287-3F77CBFF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B860E44-96EB-450B-88D4-219A7131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957D604-6A9D-410D-8948-B0F7A303CFF5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BCD302-6D0F-4C16-AC62-3DE5FBD97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  <a:r>
              <a:rPr lang="de-DE" dirty="0">
                <a:solidFill>
                  <a:schemeClr val="tx1"/>
                </a:solidFill>
              </a:rPr>
              <a:t>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11B5E7-7249-4811-AEB8-EC4E4DA697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50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5B30B6-98B7-4B62-8F52-53B11ED9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4CBDFD-5741-4EB9-900F-61DEFD4E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C98632D-49EA-4045-973C-5FC73504303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650BDD-206F-4A3C-95DB-B31CE0FA8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F8018C-F6C0-4F0F-8E68-90D0641B3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Git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omniendelic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odit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modia</a:t>
            </a:r>
            <a:r>
              <a:rPr lang="de-DE" dirty="0"/>
              <a:t> </a:t>
            </a:r>
            <a:r>
              <a:rPr lang="de-DE" dirty="0" err="1"/>
              <a:t>dolupta</a:t>
            </a:r>
            <a:r>
              <a:rPr lang="de-DE" dirty="0"/>
              <a:t> ex. </a:t>
            </a:r>
            <a:r>
              <a:rPr lang="de-DE" dirty="0" err="1"/>
              <a:t>Piciliam</a:t>
            </a:r>
            <a:r>
              <a:rPr lang="de-DE" dirty="0"/>
              <a:t>, </a:t>
            </a:r>
            <a:r>
              <a:rPr lang="de-DE" dirty="0" err="1"/>
              <a:t>corum</a:t>
            </a:r>
            <a:r>
              <a:rPr lang="de-DE" dirty="0"/>
              <a:t> quo </a:t>
            </a:r>
            <a:r>
              <a:rPr lang="de-DE" dirty="0" err="1"/>
              <a:t>dolute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dolorectat</a:t>
            </a:r>
            <a:r>
              <a:rPr lang="de-DE" dirty="0"/>
              <a:t>. </a:t>
            </a:r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9048E64-A1C8-45CB-A88D-2155AF85E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55646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DCDAC2-B7F1-4201-83B3-4187492E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19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A251F1-0AB7-4C92-AC8F-CF03CBDB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50FB4FA4-E284-4C1E-9A09-00240A39C9C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609ACD-1757-4DA8-AC61-23155FF272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Bea </a:t>
            </a:r>
            <a:r>
              <a:rPr lang="de-DE" dirty="0" err="1"/>
              <a:t>consequiate</a:t>
            </a:r>
            <a:r>
              <a:rPr lang="de-DE" dirty="0"/>
              <a:t> de </a:t>
            </a:r>
            <a:r>
              <a:rPr lang="de-DE" dirty="0" err="1"/>
              <a:t>dolorro</a:t>
            </a:r>
            <a:r>
              <a:rPr lang="de-DE" dirty="0"/>
              <a:t> </a:t>
            </a:r>
          </a:p>
          <a:p>
            <a:r>
              <a:rPr lang="de-DE" dirty="0" err="1"/>
              <a:t>Exerfer</a:t>
            </a:r>
            <a:r>
              <a:rPr lang="de-DE" dirty="0"/>
              <a:t> </a:t>
            </a:r>
            <a:r>
              <a:rPr lang="de-DE" dirty="0" err="1"/>
              <a:t>ioressi</a:t>
            </a:r>
            <a:r>
              <a:rPr lang="de-DE" dirty="0"/>
              <a:t> </a:t>
            </a:r>
          </a:p>
          <a:p>
            <a:r>
              <a:rPr lang="de-DE" dirty="0" err="1"/>
              <a:t>Offici</a:t>
            </a:r>
            <a:r>
              <a:rPr lang="de-DE" dirty="0"/>
              <a:t> </a:t>
            </a:r>
            <a:r>
              <a:rPr lang="de-DE" dirty="0" err="1"/>
              <a:t>distruptium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et </a:t>
            </a:r>
            <a:r>
              <a:rPr lang="de-DE" dirty="0" err="1"/>
              <a:t>vendiam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conet</a:t>
            </a:r>
            <a:r>
              <a:rPr lang="de-DE" dirty="0"/>
              <a:t> in </a:t>
            </a:r>
            <a:r>
              <a:rPr lang="de-DE" dirty="0" err="1"/>
              <a:t>natur</a:t>
            </a:r>
            <a:r>
              <a:rPr lang="de-DE" dirty="0"/>
              <a:t> </a:t>
            </a:r>
            <a:r>
              <a:rPr lang="de-DE" dirty="0" err="1"/>
              <a:t>seque</a:t>
            </a:r>
            <a:r>
              <a:rPr lang="de-DE" dirty="0"/>
              <a:t> </a:t>
            </a:r>
            <a:r>
              <a:rPr lang="de-DE" dirty="0" err="1"/>
              <a:t>volorion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tem</a:t>
            </a:r>
            <a:r>
              <a:rPr lang="de-DE" dirty="0"/>
              <a:t> </a:t>
            </a:r>
            <a:r>
              <a:rPr lang="de-DE" dirty="0" err="1"/>
              <a:t>quunt</a:t>
            </a:r>
            <a:r>
              <a:rPr lang="de-DE" dirty="0"/>
              <a:t> </a:t>
            </a:r>
            <a:r>
              <a:rPr lang="de-DE" dirty="0" err="1"/>
              <a:t>volorepe</a:t>
            </a:r>
            <a:r>
              <a:rPr lang="de-DE" dirty="0"/>
              <a:t> </a:t>
            </a:r>
          </a:p>
          <a:p>
            <a:r>
              <a:rPr lang="de-DE" dirty="0"/>
              <a:t>Corpore </a:t>
            </a:r>
            <a:r>
              <a:rPr lang="de-DE" dirty="0" err="1"/>
              <a:t>mperum</a:t>
            </a:r>
            <a:r>
              <a:rPr lang="de-DE" dirty="0"/>
              <a:t> </a:t>
            </a:r>
            <a:r>
              <a:rPr lang="de-DE" dirty="0" err="1"/>
              <a:t>aligenestos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E28DF62-5CD0-4957-B678-03280C31FD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30049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28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EAFB60-01FB-4F7F-913E-7739076C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B1CDCA-6B81-4A0F-B167-900A7732E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B3F6A4C9-D249-4857-A6D9-FD3CEC1C854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FADE8A-DC10-40B3-8055-68C685C21E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87738DF-5306-4826-8D85-0BD94F221E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Milestone 1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9A065EF-9B85-4ACD-8377-D27E1CA1E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4E0B5C4-87E6-4D13-B290-D0AD1B24CF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Milestone 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72FE552-EEB0-496E-B540-F0D3FD43E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7227ED7-54EF-4253-9125-CC70F99167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Milestone 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5599CA1-EAC1-427D-B103-797440A1D2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voluptatqui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 et.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04688E7-623F-4B86-A6DE-C2071D8FB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Milestone 4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4713B7F8-4A4B-05B0-E144-1C4CE5A815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A280052-7F9E-B441-A518-B8E1844225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9D723F75-06E6-8B1D-EC58-7C6E326314D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08F348-9750-41C8-9DCB-0E8477EAB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</p:spTree>
    <p:extLst>
      <p:ext uri="{BB962C8B-B14F-4D97-AF65-F5344CB8AC3E}">
        <p14:creationId xmlns:p14="http://schemas.microsoft.com/office/powerpoint/2010/main" val="7733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BD04D1-1CE9-4E0B-9BA2-BDD49B81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E7B648C-C0D0-4CFB-B2CE-060A4B9F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1838F7D6-EA1A-4B6A-B64F-592B8D5CA74B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98CD9EA2-EDCC-4682-9BB8-A25D7A2B4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6F8E659-3419-430A-AD66-DCAAB1D4D0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F20CACA2-6F69-469B-A8A7-CB9A29E84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C4A4C41-A7A4-45CB-95C4-80BF12F9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59FBF852-D612-4151-B569-F03584B35D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9899E1F6-08BB-4139-9213-E4577E50AD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1F9E231-ACB9-43CE-AE92-734311412D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E343B3A-2BF2-48F3-9167-799355B84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.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B8A7F04-C470-43A8-A753-70363CBC09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CC76FCE8-07ED-431F-9368-1000AEF6DED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6303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1F30874-99EE-439F-8F3C-197DAC1F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B0679-0083-47BA-9ACB-8178E266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377CB315-6C12-4196-92A1-2CE770C51E33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99025AC-38BA-457E-85D4-4DEE25DCB4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DBA8566B-AEEF-4269-BBD5-282BDCA1C2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FA2DAE76-FB1F-4CF4-8CB9-1AC7BF65D1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8BCAF7DD-0406-414C-B29C-97248AC854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060BE4D3-6743-4593-86E0-426FF2E73C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64A7E3B3-C051-415A-AE62-977833CE87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259234FB-68E9-4532-BAF8-D82CD21825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6D37F781-864F-4152-BE8E-39E8542A39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B03FF119-1A91-4D32-920F-F2BB626D2E0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3AF42E2-20A8-476B-82FB-B35B62834F5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6559F048-4435-4081-B83D-601DB0023D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9CB6591E-DDF6-4F3D-A4EB-F5B7A885276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1" name="Textplatzhalter 40">
            <a:extLst>
              <a:ext uri="{FF2B5EF4-FFF2-40B4-BE49-F238E27FC236}">
                <a16:creationId xmlns:a16="http://schemas.microsoft.com/office/drawing/2014/main" id="{4D78B807-B707-41FB-8A77-EED0DD50740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42" name="Textplatzhalter 41">
            <a:extLst>
              <a:ext uri="{FF2B5EF4-FFF2-40B4-BE49-F238E27FC236}">
                <a16:creationId xmlns:a16="http://schemas.microsoft.com/office/drawing/2014/main" id="{45ADF463-A442-4F33-9256-DA9593FFE1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FBBDE5E4-D52D-455F-9B6E-190233ADA26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Textplatzhalter 43">
            <a:extLst>
              <a:ext uri="{FF2B5EF4-FFF2-40B4-BE49-F238E27FC236}">
                <a16:creationId xmlns:a16="http://schemas.microsoft.com/office/drawing/2014/main" id="{E0B55497-6286-4D68-9D57-DBEDA763FE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45" name="Textplatzhalter 44">
            <a:extLst>
              <a:ext uri="{FF2B5EF4-FFF2-40B4-BE49-F238E27FC236}">
                <a16:creationId xmlns:a16="http://schemas.microsoft.com/office/drawing/2014/main" id="{291FCE10-CA40-4AD8-BBF6-24D2D025D5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</a:t>
            </a:r>
            <a:r>
              <a:rPr lang="de-DE" dirty="0" err="1"/>
              <a:t>etadi</a:t>
            </a:r>
            <a:r>
              <a:rPr lang="de-DE" dirty="0"/>
              <a:t>, 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expedi</a:t>
            </a:r>
            <a:r>
              <a:rPr lang="de-DE" dirty="0"/>
              <a:t> al </a:t>
            </a:r>
            <a:r>
              <a:rPr lang="de-DE" dirty="0" err="1"/>
              <a:t>volendtae</a:t>
            </a:r>
            <a:r>
              <a:rPr lang="de-DE" dirty="0"/>
              <a:t>.</a:t>
            </a:r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DCA51A4C-67E8-4AF1-8CE6-4992AC16714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6A177B8C-086D-4C6B-A699-E1D1EC4495D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6801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C78B54-561E-4AA3-8823-AF04F239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23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DEEDE-F21B-4EF4-97A3-57E3FE9E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ACD6FA1D-937A-4516-B34D-775E64935F36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8DB1B20-9C2B-4A21-85BD-85ADA334FA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8A8EFAA-2066-4DD2-BD50-37370271B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vide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suntus</a:t>
            </a:r>
            <a:r>
              <a:rPr lang="de-DE" dirty="0"/>
              <a:t> </a:t>
            </a:r>
            <a:r>
              <a:rPr lang="de-DE" dirty="0" err="1"/>
              <a:t>voluptatqui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1175A24F-5B34-4947-90A2-21FA4D5309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AA3BCED-9EEF-4937-A73D-99AAA1D192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73376F79-940D-41F6-A82D-E4C94C8726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208155D3-CE24-43EE-806A-6E36926562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. </a:t>
            </a:r>
            <a:r>
              <a:rPr lang="de-DE" dirty="0" err="1"/>
              <a:t>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audani</a:t>
            </a:r>
            <a:r>
              <a:rPr lang="de-DE" dirty="0"/>
              <a:t>.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0BAF9A2F-F7DC-4EF8-90F0-A7076DB574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714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24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32716126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5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25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01678324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5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1CBCB5A-1465-4850-B251-1C4591D4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511D35-C403-4766-B48E-E00A24F9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8A698D8A-E72F-4C2E-8CA6-06EE39513D88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09D5AF-32E3-4C8D-9AAA-3553B2A391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20B87C8-DAFB-4353-9400-7CBEB39CC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</a:p>
          <a:p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 se </a:t>
            </a:r>
            <a:r>
              <a:rPr lang="de-DE" dirty="0" err="1"/>
              <a:t>alitatur</a:t>
            </a:r>
            <a:r>
              <a:rPr lang="de-DE" dirty="0"/>
              <a:t>.</a:t>
            </a:r>
          </a:p>
        </p:txBody>
      </p:sp>
      <p:graphicFrame>
        <p:nvGraphicFramePr>
          <p:cNvPr id="16" name="Diagrammplatzhalter 15">
            <a:extLst>
              <a:ext uri="{FF2B5EF4-FFF2-40B4-BE49-F238E27FC236}">
                <a16:creationId xmlns:a16="http://schemas.microsoft.com/office/drawing/2014/main" id="{A02CB165-78D0-4EAF-B745-2C5F7BB5E1A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680229489"/>
              </p:ext>
            </p:extLst>
          </p:nvPr>
        </p:nvGraphicFramePr>
        <p:xfrm>
          <a:off x="256469" y="1792288"/>
          <a:ext cx="5980113" cy="428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4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330972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27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17056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platzhalter 11">
            <a:extLst>
              <a:ext uri="{FF2B5EF4-FFF2-40B4-BE49-F238E27FC236}">
                <a16:creationId xmlns:a16="http://schemas.microsoft.com/office/drawing/2014/main" id="{73660373-AEE9-4BB9-9E58-50AA19EEEA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98567"/>
              </p:ext>
            </p:extLst>
          </p:nvPr>
        </p:nvGraphicFramePr>
        <p:xfrm>
          <a:off x="445315" y="1862769"/>
          <a:ext cx="7029029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28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663FC8A3-3726-4F15-8520-34B42D2E8622}" type="datetime1">
              <a:rPr lang="de-DE" smtClean="0"/>
              <a:t>27.01.2023</a:t>
            </a:fld>
            <a:r>
              <a:rPr lang="de-DE" dirty="0"/>
              <a:t>  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B842A-8B94-457B-971F-6AADA5480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epre</a:t>
            </a:r>
            <a:r>
              <a:rPr lang="de-DE" dirty="0"/>
              <a:t> </a:t>
            </a:r>
            <a:r>
              <a:rPr lang="de-DE" dirty="0" err="1"/>
              <a:t>duntius</a:t>
            </a:r>
            <a:r>
              <a:rPr lang="de-DE" dirty="0"/>
              <a:t> </a:t>
            </a:r>
            <a:r>
              <a:rPr lang="de-DE" dirty="0" err="1"/>
              <a:t>cuptatquias</a:t>
            </a:r>
            <a:r>
              <a:rPr lang="de-DE" dirty="0"/>
              <a:t> </a:t>
            </a:r>
            <a:r>
              <a:rPr lang="de-DE" dirty="0" err="1"/>
              <a:t>magnis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tecto</a:t>
            </a:r>
            <a:r>
              <a:rPr lang="de-DE" dirty="0"/>
              <a:t> es </a:t>
            </a:r>
            <a:r>
              <a:rPr lang="de-DE" dirty="0" err="1"/>
              <a:t>atem</a:t>
            </a:r>
            <a:r>
              <a:rPr lang="de-DE" dirty="0"/>
              <a:t> </a:t>
            </a:r>
            <a:r>
              <a:rPr lang="de-DE" dirty="0" err="1"/>
              <a:t>endae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F2AC4F8-0DDE-4AE4-B0B2-645AEA9504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de-DE" dirty="0"/>
              <a:t>Das ist ein mehrzeiliger Störer</a:t>
            </a:r>
          </a:p>
        </p:txBody>
      </p:sp>
    </p:spTree>
    <p:extLst>
      <p:ext uri="{BB962C8B-B14F-4D97-AF65-F5344CB8AC3E}">
        <p14:creationId xmlns:p14="http://schemas.microsoft.com/office/powerpoint/2010/main" val="40606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29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01583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8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Kurzer 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dies ist eine </a:t>
            </a:r>
          </a:p>
          <a:p>
            <a:r>
              <a:rPr lang="de-DE" dirty="0" err="1">
                <a:solidFill>
                  <a:schemeClr val="tx1"/>
                </a:solidFill>
              </a:rPr>
              <a:t>unterzeile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7D4B6D-B622-4C4C-8EF9-EBDE0EEC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30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4B67D8-71D1-4950-AEF3-67EF022B1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 Quelle: Institut für vergleichende Akzeptanz, 2022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7F42EC-F75A-4DA6-871C-CAAD01447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9" name="Diagrammplatzhalter 11">
            <a:extLst>
              <a:ext uri="{FF2B5EF4-FFF2-40B4-BE49-F238E27FC236}">
                <a16:creationId xmlns:a16="http://schemas.microsoft.com/office/drawing/2014/main" id="{CAA2E3EF-49E6-4E81-88E0-7F1DBD6E4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440051"/>
              </p:ext>
            </p:extLst>
          </p:nvPr>
        </p:nvGraphicFramePr>
        <p:xfrm>
          <a:off x="651636" y="1842496"/>
          <a:ext cx="10779206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79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59BF605-EEB9-492C-87F9-CB117C1F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31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D12FEF-EC65-4097-BE0F-F1245C60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07F913E8-2573-41DD-8F8C-7B325816FA30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C939972-186F-4C6D-BEAB-86030E7CA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133EF-1E1F-470E-8552-FC7E3806F1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8E4C6E4-D8F7-4CCA-BBD7-3D46950F1A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Item 1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9B98881-0F88-48B2-A374-2F7A9BB5C3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8.000 €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DDAFC6F-646D-4653-BFD2-A0951891DC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37628C8-D486-43C7-B900-87BC30E20E6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Item 2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3E15E722-8947-43EB-A932-33D0AAD442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6.000 €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8CAE4B6-60B1-4348-AF22-05D039171A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 err="1"/>
              <a:t>Ihilliqu</a:t>
            </a:r>
            <a:r>
              <a:rPr lang="de-DE" dirty="0"/>
              <a:t> </a:t>
            </a:r>
            <a:r>
              <a:rPr lang="de-DE" dirty="0" err="1"/>
              <a:t>expectis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</a:p>
          <a:p>
            <a:r>
              <a:rPr lang="de-DE" dirty="0" err="1"/>
              <a:t>atur</a:t>
            </a:r>
            <a:r>
              <a:rPr lang="de-DE" dirty="0"/>
              <a:t> </a:t>
            </a:r>
            <a:r>
              <a:rPr lang="de-DE" dirty="0" err="1"/>
              <a:t>vellaborem</a:t>
            </a:r>
            <a:r>
              <a:rPr lang="de-DE" dirty="0"/>
              <a:t>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BC8B46F-612F-456E-A01E-D1696ED6C4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Item 3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51FA30-D7B8-453C-850C-9DC99B049B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3.000 €</a:t>
            </a:r>
          </a:p>
        </p:txBody>
      </p:sp>
    </p:spTree>
    <p:extLst>
      <p:ext uri="{BB962C8B-B14F-4D97-AF65-F5344CB8AC3E}">
        <p14:creationId xmlns:p14="http://schemas.microsoft.com/office/powerpoint/2010/main" val="19248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2CA484-1A12-496D-B380-2C80026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32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2C4C74-AC70-4092-81CE-44963FCD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7E289DD-8719-44C2-A000-A9A42AD01A58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4305D4B-0B6F-4515-AAB1-B18A09A6D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graphicFrame>
        <p:nvGraphicFramePr>
          <p:cNvPr id="16" name="Tabelle 16">
            <a:extLst>
              <a:ext uri="{FF2B5EF4-FFF2-40B4-BE49-F238E27FC236}">
                <a16:creationId xmlns:a16="http://schemas.microsoft.com/office/drawing/2014/main" id="{81DF6031-83EC-48E1-8367-B2EEF3208ADD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999428196"/>
              </p:ext>
            </p:extLst>
          </p:nvPr>
        </p:nvGraphicFramePr>
        <p:xfrm>
          <a:off x="628650" y="1936332"/>
          <a:ext cx="8924925" cy="3933846"/>
        </p:xfrm>
        <a:graphic>
          <a:graphicData uri="http://schemas.openxmlformats.org/drawingml/2006/table">
            <a:tbl>
              <a:tblPr firstRow="1">
                <a:effectLst>
                  <a:outerShdw blurRad="101600" dist="25400" dir="5400000" algn="ctr" rotWithShape="0">
                    <a:schemeClr val="tx1">
                      <a:alpha val="75000"/>
                    </a:schemeClr>
                  </a:outerShdw>
                </a:effectLst>
                <a:tableStyleId>{5C22544A-7EE6-4342-B048-85BDC9FD1C3A}</a:tableStyleId>
              </a:tblPr>
              <a:tblGrid>
                <a:gridCol w="1784985">
                  <a:extLst>
                    <a:ext uri="{9D8B030D-6E8A-4147-A177-3AD203B41FA5}">
                      <a16:colId xmlns:a16="http://schemas.microsoft.com/office/drawing/2014/main" val="203934990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465136214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495518058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2626309182"/>
                    </a:ext>
                  </a:extLst>
                </a:gridCol>
                <a:gridCol w="1784985">
                  <a:extLst>
                    <a:ext uri="{9D8B030D-6E8A-4147-A177-3AD203B41FA5}">
                      <a16:colId xmlns:a16="http://schemas.microsoft.com/office/drawing/2014/main" val="3016121185"/>
                    </a:ext>
                  </a:extLst>
                </a:gridCol>
              </a:tblGrid>
              <a:tr h="6228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Feature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1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</a:rPr>
                        <a:t>Item 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394318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algn="ctr"/>
                      <a:r>
                        <a:rPr lang="de-DE" sz="1700" b="1" dirty="0"/>
                        <a:t>Value 1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9447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2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42347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3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Good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Better</a:t>
                      </a:r>
                      <a:endParaRPr lang="de-DE" dirty="0"/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Best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Premium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2181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4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Free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Pro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315864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5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94879"/>
                  </a:ext>
                </a:extLst>
              </a:tr>
              <a:tr h="551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700" b="1" dirty="0"/>
                        <a:t>Value 6</a:t>
                      </a:r>
                    </a:p>
                  </a:txBody>
                  <a:tcPr marL="180000" marR="180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2.000 €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4.000 €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6.000 €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8.000 €</a:t>
                      </a:r>
                    </a:p>
                  </a:txBody>
                  <a:tcPr marL="180000" marR="180000" marT="0" marB="0" anchor="ctr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919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AFF57C84-7A8B-80FA-1EE4-F206EB04159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6858001"/>
          </a:xfrm>
        </p:spPr>
      </p:pic>
    </p:spTree>
    <p:extLst>
      <p:ext uri="{BB962C8B-B14F-4D97-AF65-F5344CB8AC3E}">
        <p14:creationId xmlns:p14="http://schemas.microsoft.com/office/powerpoint/2010/main" val="42399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1254E33-E673-9DFA-E831-F14B866890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316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DA44127-096F-07A2-C208-822D15CB552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70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B073B844-39D8-EDEF-5E06-E1D038726F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97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2C62AE-8C69-4663-A175-14C9FC1A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9C6A8F-E3AF-422E-8120-D067F668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63C14B0E-D7D3-412D-90B3-18938829329D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1DFDC5-7E02-49C0-A2EE-32955609F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68E6E5-1744-4177-B94E-37DBECED2B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Ihilliquidis</a:t>
            </a:r>
            <a:r>
              <a:rPr lang="de-DE" dirty="0"/>
              <a:t> et, </a:t>
            </a:r>
            <a:r>
              <a:rPr lang="de-DE" dirty="0" err="1"/>
              <a:t>iunt</a:t>
            </a:r>
            <a:r>
              <a:rPr lang="de-DE" dirty="0"/>
              <a:t> </a:t>
            </a:r>
            <a:r>
              <a:rPr lang="de-DE" dirty="0" err="1"/>
              <a:t>volendus</a:t>
            </a:r>
            <a:r>
              <a:rPr lang="de-DE" dirty="0"/>
              <a:t> </a:t>
            </a:r>
            <a:r>
              <a:rPr lang="de-DE" dirty="0" err="1"/>
              <a:t>aces</a:t>
            </a:r>
            <a:r>
              <a:rPr lang="de-DE" dirty="0"/>
              <a:t> </a:t>
            </a:r>
            <a:r>
              <a:rPr lang="de-DE" dirty="0" err="1"/>
              <a:t>atur</a:t>
            </a:r>
            <a:r>
              <a:rPr lang="de-DE" dirty="0"/>
              <a:t>, </a:t>
            </a:r>
            <a:r>
              <a:rPr lang="de-DE" dirty="0" err="1"/>
              <a:t>vellaborem</a:t>
            </a:r>
            <a:r>
              <a:rPr lang="de-DE" dirty="0"/>
              <a:t> </a:t>
            </a:r>
            <a:r>
              <a:rPr lang="de-DE" dirty="0" err="1"/>
              <a:t>nimolup</a:t>
            </a:r>
            <a:r>
              <a:rPr lang="de-DE" dirty="0"/>
              <a:t> </a:t>
            </a:r>
            <a:r>
              <a:rPr lang="de-DE" dirty="0" err="1"/>
              <a:t>tatiuntus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moluptatint</a:t>
            </a:r>
            <a:r>
              <a:rPr lang="de-DE" dirty="0"/>
              <a:t>. Im </a:t>
            </a:r>
            <a:r>
              <a:rPr lang="de-DE" dirty="0" err="1"/>
              <a:t>voluptatqui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quasi </a:t>
            </a:r>
            <a:r>
              <a:rPr lang="de-DE" dirty="0" err="1"/>
              <a:t>tor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modi</a:t>
            </a:r>
            <a:r>
              <a:rPr lang="de-DE" dirty="0"/>
              <a:t> </a:t>
            </a:r>
            <a:r>
              <a:rPr lang="de-DE" dirty="0" err="1"/>
              <a:t>temporem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litae</a:t>
            </a:r>
            <a:r>
              <a:rPr lang="de-DE" dirty="0"/>
              <a:t> et </a:t>
            </a:r>
            <a:r>
              <a:rPr lang="de-DE" dirty="0" err="1"/>
              <a:t>et</a:t>
            </a:r>
            <a:r>
              <a:rPr lang="de-DE" dirty="0"/>
              <a:t> </a:t>
            </a:r>
            <a:r>
              <a:rPr lang="de-DE" dirty="0" err="1"/>
              <a:t>volorio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 </a:t>
            </a:r>
            <a:r>
              <a:rPr lang="de-DE" dirty="0" err="1"/>
              <a:t>ipis</a:t>
            </a:r>
            <a:r>
              <a:rPr lang="de-DE" dirty="0"/>
              <a:t> </a:t>
            </a:r>
            <a:r>
              <a:rPr lang="de-DE" dirty="0" err="1"/>
              <a:t>estiorerum</a:t>
            </a:r>
            <a:r>
              <a:rPr lang="de-DE" dirty="0"/>
              <a:t> </a:t>
            </a:r>
            <a:r>
              <a:rPr lang="de-DE" dirty="0" err="1"/>
              <a:t>expedictis</a:t>
            </a:r>
            <a:r>
              <a:rPr lang="de-DE" dirty="0"/>
              <a:t> </a:t>
            </a:r>
            <a:r>
              <a:rPr lang="de-DE" dirty="0" err="1"/>
              <a:t>pores</a:t>
            </a:r>
            <a:r>
              <a:rPr lang="de-DE" dirty="0"/>
              <a:t> </a:t>
            </a:r>
            <a:r>
              <a:rPr lang="de-DE" dirty="0" err="1"/>
              <a:t>erum</a:t>
            </a:r>
            <a:r>
              <a:rPr lang="de-DE" dirty="0"/>
              <a:t> </a:t>
            </a:r>
            <a:r>
              <a:rPr lang="de-DE" dirty="0" err="1"/>
              <a:t>audanih</a:t>
            </a:r>
            <a:r>
              <a:rPr lang="de-DE" dirty="0"/>
              <a:t> </a:t>
            </a:r>
            <a:r>
              <a:rPr lang="de-DE" dirty="0" err="1"/>
              <a:t>itasiment</a:t>
            </a:r>
            <a:r>
              <a:rPr lang="de-DE" dirty="0"/>
              <a:t> </a:t>
            </a:r>
            <a:r>
              <a:rPr lang="de-DE" dirty="0" err="1"/>
              <a:t>plignis</a:t>
            </a:r>
            <a:r>
              <a:rPr lang="de-DE" dirty="0"/>
              <a:t> </a:t>
            </a:r>
            <a:r>
              <a:rPr lang="de-DE" dirty="0" err="1"/>
              <a:t>sequia</a:t>
            </a:r>
            <a:r>
              <a:rPr lang="de-DE" dirty="0"/>
              <a:t> </a:t>
            </a:r>
            <a:r>
              <a:rPr lang="de-DE" dirty="0" err="1"/>
              <a:t>voluptatibus</a:t>
            </a:r>
            <a:r>
              <a:rPr lang="de-DE" dirty="0"/>
              <a:t> </a:t>
            </a:r>
            <a:r>
              <a:rPr lang="de-DE" dirty="0" err="1"/>
              <a:t>volorpeos</a:t>
            </a:r>
            <a:r>
              <a:rPr lang="de-DE" dirty="0"/>
              <a:t> </a:t>
            </a:r>
            <a:r>
              <a:rPr lang="de-DE" dirty="0" err="1"/>
              <a:t>aliquis</a:t>
            </a:r>
            <a:r>
              <a:rPr lang="de-DE" dirty="0"/>
              <a:t>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33D491B9-3252-50BA-0DE6-61CBAC5A8CD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0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ED87817C-5BB8-BFEC-FFF0-99EFE4F6675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EDF3A99-65C2-C798-749D-89FAEF6C33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4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E5BDD56-3922-4731-8B94-6568CB3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269C2-2880-47A5-8650-746624BA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Version </a:t>
            </a:r>
            <a:fld id="{D1CD097E-8072-436F-95C7-77DFD5448FBC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E4A068-F91C-43DB-AD31-4497A8D183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eine lange Überschrift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5676F7-209C-417E-A792-C50F1E16E3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A0674BB-2127-4C55-AAC4-6D4F9A32CB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DCFF79-77BD-4DD4-B1CB-BE02B911FB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Dies ist eine lange </a:t>
            </a:r>
          </a:p>
          <a:p>
            <a:r>
              <a:rPr lang="de-DE" dirty="0"/>
              <a:t>Bildunterschrift.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0561BF73-365C-E903-FD5D-ACFFC068C8B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985209"/>
            <a:ext cx="2936516" cy="2923675"/>
          </a:xfrm>
        </p:spPr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ACB3A599-D41C-8267-E9DD-A5297D971F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7811" y="1985209"/>
            <a:ext cx="2936516" cy="2923675"/>
          </a:xfrm>
        </p:spPr>
      </p:pic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5DEA87CD-3A29-EC5C-10C2-F5FCA8D27A0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9597" y="1985209"/>
            <a:ext cx="2936516" cy="2923675"/>
          </a:xfrm>
        </p:spPr>
      </p:pic>
    </p:spTree>
    <p:extLst>
      <p:ext uri="{BB962C8B-B14F-4D97-AF65-F5344CB8AC3E}">
        <p14:creationId xmlns:p14="http://schemas.microsoft.com/office/powerpoint/2010/main" val="21977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4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F521DDE1-22DD-259F-7186-4463866D00C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B0A63D-1DE8-37E0-EC24-9861C66203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10">
            <a:extLst>
              <a:ext uri="{FF2B5EF4-FFF2-40B4-BE49-F238E27FC236}">
                <a16:creationId xmlns:a16="http://schemas.microsoft.com/office/drawing/2014/main" id="{047B8B3D-6D1C-6942-CED3-77B5766CE8D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1"/>
          </a:xfr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1079F7-05BF-CB7E-86A9-BF2612645D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7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919C3558-90C2-B419-06F2-58509D7635E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B0A63D-1DE8-37E0-EC24-9861C66203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09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D3E58FF8-EF24-CE93-0648-53A54BCE3D1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1079F7-05BF-CB7E-86A9-BF2612645D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2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7B607688-DCF5-A8CD-BEA7-ABCAEAA6C1C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B0A63D-1DE8-37E0-EC24-9861C66203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4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53AB47B4-FC44-707E-F5FB-1112ABF9F8F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9FCD6B7-384B-4074-A56D-E3D7939EC9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optionale </a:t>
            </a:r>
            <a:r>
              <a:rPr lang="de-DE" dirty="0" err="1"/>
              <a:t>InfoBox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970F2C-DC60-4FD6-8DD7-1F9B78C2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Kurzer und prägnanter zweizeiliger Fließtext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1079F7-05BF-CB7E-86A9-BF2612645D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" y="5745126"/>
            <a:ext cx="1700011" cy="475200"/>
          </a:xfrm>
          <a:prstGeom prst="rect">
            <a:avLst/>
          </a:prstGeom>
          <a:effectLst>
            <a:outerShdw blurRad="508000" dist="50800" dir="5400000" algn="ctr" rotWithShape="0">
              <a:schemeClr val="accent1">
                <a:alpha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68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9CCB4D-DAC6-4C37-B725-848B7134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5D53-7C2B-4CCD-B617-647BB9BC656D}" type="slidenum">
              <a:rPr lang="de-DE" smtClean="0"/>
              <a:t>46</a:t>
            </a:fld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AFD40C-1AC2-4438-AD75-5E2ECB733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Version </a:t>
            </a:r>
            <a:fld id="{F3013968-8DDA-4AF2-95D4-EF386CAFC591}" type="datetime1">
              <a:rPr lang="de-DE" smtClean="0"/>
              <a:t>27.01.2023</a:t>
            </a:fld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C50E874-0725-4413-B107-DBB9756C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Kontakt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8962646-5399-4CE0-9129-38B86A63B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Frau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frau.mustermann@radiobremen.de </a:t>
            </a:r>
          </a:p>
          <a:p>
            <a:r>
              <a:rPr lang="de-DE" dirty="0"/>
              <a:t>0421 / 24641024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6966EDF-C83C-44D9-9A18-259A63F674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/>
                </a:solidFill>
              </a:rPr>
              <a:t>Herr Mustermann</a:t>
            </a:r>
          </a:p>
          <a:p>
            <a:r>
              <a:rPr lang="de-DE" dirty="0"/>
              <a:t>Radio Bremen</a:t>
            </a:r>
          </a:p>
          <a:p>
            <a:r>
              <a:rPr lang="de-DE" dirty="0"/>
              <a:t>Diepenau 10</a:t>
            </a:r>
          </a:p>
          <a:p>
            <a:r>
              <a:rPr lang="de-DE" dirty="0"/>
              <a:t>28195 Bremen</a:t>
            </a:r>
          </a:p>
          <a:p>
            <a:r>
              <a:rPr lang="de-DE" dirty="0"/>
              <a:t>herr.mustermann@radiobremen.de </a:t>
            </a:r>
          </a:p>
          <a:p>
            <a:r>
              <a:rPr lang="de-DE" dirty="0"/>
              <a:t>0421 / 24641028</a:t>
            </a:r>
          </a:p>
        </p:txBody>
      </p:sp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7DD55B3-CF7A-3D3E-86F9-3213BA66BAA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1496113"/>
            <a:ext cx="2181603" cy="2012632"/>
          </a:xfrm>
        </p:spPr>
      </p:pic>
      <p:pic>
        <p:nvPicPr>
          <p:cNvPr id="20" name="Bildplatzhalter 19">
            <a:extLst>
              <a:ext uri="{FF2B5EF4-FFF2-40B4-BE49-F238E27FC236}">
                <a16:creationId xmlns:a16="http://schemas.microsoft.com/office/drawing/2014/main" id="{C8CE0829-606A-7C24-C7B2-770BA9CCBF2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25" y="3930969"/>
            <a:ext cx="2181603" cy="2012632"/>
          </a:xfrm>
        </p:spPr>
      </p:pic>
    </p:spTree>
    <p:extLst>
      <p:ext uri="{BB962C8B-B14F-4D97-AF65-F5344CB8AC3E}">
        <p14:creationId xmlns:p14="http://schemas.microsoft.com/office/powerpoint/2010/main" val="5529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dies ist eine </a:t>
            </a:r>
          </a:p>
          <a:p>
            <a:r>
              <a:rPr lang="de-DE" dirty="0" err="1"/>
              <a:t>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71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390018-EBC3-4774-95D5-8FD790D991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</a:t>
            </a:r>
          </a:p>
          <a:p>
            <a:r>
              <a:rPr lang="de-DE" dirty="0"/>
              <a:t>sehr langer </a:t>
            </a:r>
          </a:p>
          <a:p>
            <a:r>
              <a:rPr lang="de-DE" dirty="0"/>
              <a:t>Titel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E5E01A-D111-4EEA-BB7A-2AC73C1E9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dies ist eine </a:t>
            </a:r>
          </a:p>
          <a:p>
            <a:r>
              <a:rPr lang="de-DE" dirty="0" err="1">
                <a:solidFill>
                  <a:schemeClr val="tx1"/>
                </a:solidFill>
              </a:rPr>
              <a:t>unterzeile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365D28-3399-7508-3968-17B0E0806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32732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EDC57FB-3006-8223-3E6D-9AD781D82E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>
                <a:solidFill>
                  <a:schemeClr val="bg1"/>
                </a:solidFill>
              </a:rPr>
              <a:t>Kurztext auf </a:t>
            </a:r>
          </a:p>
          <a:p>
            <a:r>
              <a:rPr lang="de-DE" dirty="0">
                <a:solidFill>
                  <a:schemeClr val="bg1"/>
                </a:solidFill>
              </a:rPr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6592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BE6C22-C7BD-4652-B4C7-A95FE5DBE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Dies ist ein </a:t>
            </a:r>
          </a:p>
          <a:p>
            <a:r>
              <a:rPr lang="de-DE" dirty="0"/>
              <a:t>mehrzeiliger </a:t>
            </a:r>
          </a:p>
          <a:p>
            <a:r>
              <a:rPr lang="de-DE" dirty="0"/>
              <a:t>Kurztext auf </a:t>
            </a:r>
          </a:p>
          <a:p>
            <a:r>
              <a:rPr lang="de-DE" dirty="0"/>
              <a:t>einer Folie</a:t>
            </a:r>
          </a:p>
        </p:txBody>
      </p:sp>
    </p:spTree>
    <p:extLst>
      <p:ext uri="{BB962C8B-B14F-4D97-AF65-F5344CB8AC3E}">
        <p14:creationId xmlns:p14="http://schemas.microsoft.com/office/powerpoint/2010/main" val="19211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Radio Bremen">
  <a:themeElements>
    <a:clrScheme name="Benutzerdefiniert 41">
      <a:dk1>
        <a:srgbClr val="1C3547"/>
      </a:dk1>
      <a:lt1>
        <a:sysClr val="window" lastClr="FFFFFF"/>
      </a:lt1>
      <a:dk2>
        <a:srgbClr val="FF7800"/>
      </a:dk2>
      <a:lt2>
        <a:srgbClr val="FFFFFF"/>
      </a:lt2>
      <a:accent1>
        <a:srgbClr val="000000"/>
      </a:accent1>
      <a:accent2>
        <a:srgbClr val="5C5C5C"/>
      </a:accent2>
      <a:accent3>
        <a:srgbClr val="737373"/>
      </a:accent3>
      <a:accent4>
        <a:srgbClr val="919191"/>
      </a:accent4>
      <a:accent5>
        <a:srgbClr val="5EC0FF"/>
      </a:accent5>
      <a:accent6>
        <a:srgbClr val="FF7800"/>
      </a:accent6>
      <a:hlink>
        <a:srgbClr val="5EC0FF"/>
      </a:hlink>
      <a:folHlink>
        <a:srgbClr val="954F72"/>
      </a:folHlink>
    </a:clrScheme>
    <a:fontScheme name="Radio Brem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1515</Words>
  <Application>Microsoft Office PowerPoint</Application>
  <PresentationFormat>Breitbild</PresentationFormat>
  <Paragraphs>295</Paragraphs>
  <Slides>46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1" baseType="lpstr">
      <vt:lpstr>Arial</vt:lpstr>
      <vt:lpstr>Calibri</vt:lpstr>
      <vt:lpstr>MarkPro-Heavy</vt:lpstr>
      <vt:lpstr>Segoe UI</vt:lpstr>
      <vt:lpstr>Radio Bremen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 Nawrot</dc:creator>
  <cp:lastModifiedBy>Ulf Nawrot</cp:lastModifiedBy>
  <cp:revision>277</cp:revision>
  <dcterms:created xsi:type="dcterms:W3CDTF">2021-12-21T09:52:59Z</dcterms:created>
  <dcterms:modified xsi:type="dcterms:W3CDTF">2023-01-27T14:53:33Z</dcterms:modified>
</cp:coreProperties>
</file>